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42" r:id="rId2"/>
    <p:sldId id="6853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4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4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8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4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2230" y="9431974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6" tIns="45334" rIns="90696" bIns="45334" anchor="b"/>
          <a:lstStyle/>
          <a:p>
            <a:pPr algn="r" defTabSz="879563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563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3" y="4715192"/>
            <a:ext cx="5434335" cy="4466274"/>
          </a:xfrm>
          <a:noFill/>
          <a:ln/>
        </p:spPr>
        <p:txBody>
          <a:bodyPr lIns="90687" tIns="45329" rIns="90687" bIns="4532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69189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46560" y="764704"/>
            <a:ext cx="8817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11:00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㈜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티에스엔텍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5033" y="3716238"/>
            <a:ext cx="91074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21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봄철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패류독소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수산물 안전관리</a:t>
            </a:r>
            <a:endParaRPr lang="en-US" altLang="ko-KR" sz="27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3. 2.(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식품안전팀장외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유해물질 안전성 검사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40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103732</TotalTime>
  <Words>61</Words>
  <Application>Microsoft Office PowerPoint</Application>
  <PresentationFormat>화면 슬라이드 쇼(4:3)</PresentationFormat>
  <Paragraphs>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16729</cp:revision>
  <cp:lastPrinted>2021-02-24T00:41:31Z</cp:lastPrinted>
  <dcterms:modified xsi:type="dcterms:W3CDTF">2021-02-24T01:00:56Z</dcterms:modified>
</cp:coreProperties>
</file>