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89" r:id="rId2"/>
    <p:sldId id="6091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391" autoAdjust="0"/>
  </p:normalViewPr>
  <p:slideViewPr>
    <p:cSldViewPr>
      <p:cViewPr varScale="1">
        <p:scale>
          <a:sx n="115" d="100"/>
          <a:sy n="115" d="100"/>
        </p:scale>
        <p:origin x="1530" y="1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2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0972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9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2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7468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8" y="9444041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6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79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8" y="4721225"/>
            <a:ext cx="5441950" cy="4471988"/>
          </a:xfrm>
          <a:noFill/>
          <a:ln/>
        </p:spPr>
        <p:txBody>
          <a:bodyPr lIns="90814" tIns="45393" rIns="90814" bIns="4539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12298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2021-12-31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2021-12-31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2021-12-31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2021-12-31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2021-12-31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2021-12-31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2021-12-31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2021-12-31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2021-12-31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2021-12-31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2021-12-31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724666"/>
              </p:ext>
            </p:extLst>
          </p:nvPr>
        </p:nvGraphicFramePr>
        <p:xfrm>
          <a:off x="6228184" y="0"/>
          <a:ext cx="2915816" cy="62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5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37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가족행복과</a:t>
                      </a:r>
                      <a:endParaRPr lang="ko-KR" altLang="en-US" sz="3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4698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BCE62B6F-E40C-4EAC-A523-5C301389C32E}"/>
              </a:ext>
            </a:extLst>
          </p:cNvPr>
          <p:cNvSpPr/>
          <p:nvPr/>
        </p:nvSpPr>
        <p:spPr>
          <a:xfrm>
            <a:off x="0" y="1557937"/>
            <a:ext cx="88179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ts val="36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서울영동학사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입사생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모집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2)</a:t>
            </a: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신청자격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수도권소재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서울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인천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경기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2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년제 이상 대학생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학사위치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서울시 강서구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수명로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131(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내발산동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-1654" y="3516396"/>
            <a:ext cx="9170115" cy="1887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ts val="35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1.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3.(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11:00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</a:rPr>
              <a:t>영동군민장학회이사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</a:rPr>
              <a:t>김윤숙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/ 500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spc="-3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1.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5.(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10:40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보은옥천영동축산농협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200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0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0" y="0"/>
            <a:ext cx="8992445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사례결정위원회 개최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 1. 19.(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서면 심의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학대피해아동 보호조치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시설→친족보호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1404" y="5527459"/>
            <a:ext cx="9144000" cy="1309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ts val="35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 식용 문제 관련 음식점 실태조사</a:t>
            </a:r>
          </a:p>
          <a:p>
            <a:pPr marL="914400" lvl="1" indent="-457200">
              <a:lnSpc>
                <a:spcPts val="35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1. 3.(</a:t>
            </a:r>
            <a:r>
              <a:rPr lang="ko-KR" altLang="en-US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)~28.(</a:t>
            </a:r>
            <a:r>
              <a:rPr lang="ko-KR" altLang="en-US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lang="ko-KR" altLang="en-US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식품안전팀장외 </a:t>
            </a:r>
            <a:r>
              <a:rPr lang="en-US" altLang="ko-KR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</a:p>
          <a:p>
            <a:pPr marL="914400" lvl="1" indent="-457200">
              <a:lnSpc>
                <a:spcPts val="35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개고기 조리</a:t>
            </a:r>
            <a:r>
              <a:rPr lang="en-US" altLang="ko-KR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판매 음식점 </a:t>
            </a:r>
            <a:r>
              <a:rPr lang="en-US" altLang="ko-KR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 점검</a:t>
            </a:r>
            <a:endParaRPr lang="en-US" altLang="ko-KR" sz="2400" b="1" spc="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06600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74916</TotalTime>
  <Words>157</Words>
  <Application>Microsoft Office PowerPoint</Application>
  <PresentationFormat>화면 슬라이드 쇼(4:3)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11795</cp:revision>
  <cp:lastPrinted>2021-12-29T01:09:12Z</cp:lastPrinted>
  <dcterms:modified xsi:type="dcterms:W3CDTF">2021-12-31T01:28:24Z</dcterms:modified>
</cp:coreProperties>
</file>