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89" r:id="rId2"/>
    <p:sldId id="609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530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9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8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229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724666"/>
              </p:ext>
            </p:extLst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4698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BCE62B6F-E40C-4EAC-A523-5C301389C32E}"/>
              </a:ext>
            </a:extLst>
          </p:cNvPr>
          <p:cNvSpPr/>
          <p:nvPr/>
        </p:nvSpPr>
        <p:spPr>
          <a:xfrm>
            <a:off x="0" y="1557937"/>
            <a:ext cx="8817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6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서울영동학사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입사생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모집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신청자격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수도권소재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서울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인천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경기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년제 이상 대학생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학사위치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서울시 강서구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수명로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131(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내발산동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-1654" y="3516396"/>
            <a:ext cx="9170115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11:00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영동군민장학회이사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김윤숙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10:40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보은옥천영동축산농협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0"/>
            <a:ext cx="899244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사례결정위원회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학대피해아동 보호조치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시설→친족보호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1404" y="5527459"/>
            <a:ext cx="9144000" cy="1309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 식용 문제 관련 음식점 실태조사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3.(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)~28.(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개고기 조리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판매 음식점 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점검</a:t>
            </a:r>
            <a:endParaRPr lang="en-US" altLang="ko-KR" sz="2400" b="1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660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74916</TotalTime>
  <Words>157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11795</cp:revision>
  <cp:lastPrinted>2021-12-29T01:09:12Z</cp:lastPrinted>
  <dcterms:modified xsi:type="dcterms:W3CDTF">2021-12-31T01:28:24Z</dcterms:modified>
</cp:coreProperties>
</file>