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6"/>
  </p:notesMasterIdLst>
  <p:handoutMasterIdLst>
    <p:handoutMasterId r:id="rId7"/>
  </p:handoutMasterIdLst>
  <p:sldIdLst>
    <p:sldId id="6072" r:id="rId2"/>
    <p:sldId id="6069" r:id="rId3"/>
    <p:sldId id="6073" r:id="rId4"/>
    <p:sldId id="6074" r:id="rId5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9679" autoAdjust="0"/>
  </p:normalViewPr>
  <p:slideViewPr>
    <p:cSldViewPr>
      <p:cViewPr varScale="1">
        <p:scale>
          <a:sx n="105" d="100"/>
          <a:sy n="105" d="100"/>
        </p:scale>
        <p:origin x="198" y="13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4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4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0972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4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9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4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074685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2021-04-28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2021-04-28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2021-04-28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77000"/>
          </a:xfrm>
          <a:prstGeom prst="rect">
            <a:avLst/>
          </a:prstGeom>
        </p:spPr>
      </p:pic>
      <p:graphicFrame>
        <p:nvGraphicFramePr>
          <p:cNvPr id="5" name="표 4"/>
          <p:cNvGraphicFramePr>
            <a:graphicFrameLocks noGrp="1"/>
          </p:cNvGraphicFramePr>
          <p:nvPr>
            <p:extLst/>
          </p:nvPr>
        </p:nvGraphicFramePr>
        <p:xfrm>
          <a:off x="6228184" y="0"/>
          <a:ext cx="2915816" cy="62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5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37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가족행복과</a:t>
                      </a:r>
                      <a:endParaRPr lang="ko-KR" altLang="en-US" sz="3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710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88640"/>
            <a:ext cx="9144000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여성단체협의회 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여성인재양성 아카데미 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참여자 봉사활동</a:t>
            </a: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다문화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저소득층 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교육생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여성인재양성 아카데미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정리와 수납 과정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교육생 현장  봉사  활동</a:t>
            </a:r>
            <a:endParaRPr lang="en-US" altLang="ko-KR" sz="2400" b="1" spc="-300" dirty="0">
              <a:latin typeface="HY헤드라인M" pitchFamily="18" charset="-127"/>
              <a:ea typeface="HY헤드라인M" pitchFamily="18" charset="-127"/>
            </a:endParaRPr>
          </a:p>
          <a:p>
            <a:pPr marL="450850" lvl="1" algn="dist">
              <a:lnSpc>
                <a:spcPct val="140000"/>
              </a:lnSpc>
              <a:buClr>
                <a:prstClr val="black"/>
              </a:buClr>
              <a:tabLst>
                <a:tab pos="982663" algn="l"/>
                <a:tab pos="4953000" algn="l"/>
              </a:tabLst>
              <a:defRPr/>
            </a:pPr>
            <a:r>
              <a:rPr lang="en-US" altLang="ko-KR" sz="2400" b="1" spc="-130" dirty="0">
                <a:latin typeface="HY헤드라인M" pitchFamily="18" charset="-127"/>
                <a:ea typeface="HY헤드라인M" pitchFamily="18" charset="-127"/>
              </a:rPr>
              <a:t>   ※ </a:t>
            </a:r>
            <a:r>
              <a:rPr lang="ko-KR" altLang="en-US" sz="2400" b="1" spc="-130" dirty="0" err="1">
                <a:latin typeface="HY헤드라인M" pitchFamily="18" charset="-127"/>
                <a:ea typeface="HY헤드라인M" pitchFamily="18" charset="-127"/>
              </a:rPr>
              <a:t>방역지침</a:t>
            </a:r>
            <a:r>
              <a:rPr lang="ko-KR" altLang="en-US" sz="2400" b="1" spc="-13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준수 하에 </a:t>
            </a:r>
            <a:r>
              <a:rPr lang="ko-KR" altLang="en-US" sz="2400" b="1" spc="-130" dirty="0" err="1" smtClean="0">
                <a:latin typeface="HY헤드라인M" pitchFamily="18" charset="-127"/>
                <a:ea typeface="HY헤드라인M" pitchFamily="18" charset="-127"/>
              </a:rPr>
              <a:t>가정별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4~5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명으로 분산 </a:t>
            </a:r>
            <a:r>
              <a:rPr lang="ko-KR" altLang="en-US" sz="2400" b="1" spc="-130" dirty="0">
                <a:latin typeface="HY헤드라인M" pitchFamily="18" charset="-127"/>
                <a:ea typeface="HY헤드라인M" pitchFamily="18" charset="-127"/>
              </a:rPr>
              <a:t>진행</a:t>
            </a:r>
            <a:endParaRPr lang="en-US" altLang="ko-KR" sz="2400" b="1" spc="-13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14840" y="4869160"/>
            <a:ext cx="915884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성년의 날 기념 축하카드 발송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 12.(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우편발송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관내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만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19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세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청소년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382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성년의 날</a:t>
            </a: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(5. 17.) 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기념 축하 및 격려 메시지 전달</a:t>
            </a:r>
            <a:endParaRPr lang="en-US" altLang="ko-KR" sz="2400" b="1" kern="0" spc="1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spc="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420888"/>
            <a:ext cx="9122328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결혼식장 코로나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lang="ko-KR" altLang="en-US" sz="280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방역수칙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준수 지도 점검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아모르아트웨딩컨벤션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여성정책팀장외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마스크착용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입장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중도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출입자명부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작성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손 소독제 비치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</a:p>
          <a:p>
            <a:pPr marL="450850" lvl="1" algn="dist">
              <a:lnSpc>
                <a:spcPct val="140000"/>
              </a:lnSpc>
              <a:buClr>
                <a:prstClr val="black"/>
              </a:buClr>
              <a:tabLst>
                <a:tab pos="982663" algn="l"/>
                <a:tab pos="4953000" algn="l"/>
              </a:tabLst>
              <a:defRPr/>
            </a:pP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자체방역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여부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08100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313178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3212976"/>
            <a:ext cx="91440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찾아가는 독서 프로그램 운영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7. 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초등학생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너나들이 지역아동센터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독서지도 및 독후활동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35496" y="1556792"/>
            <a:ext cx="91059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11:00 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영동병원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 기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/>
            </a:r>
            <a:b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</a:b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0" y="4966717"/>
            <a:ext cx="91440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10-7.“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띵동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”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책배달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서비스 운영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11. 30.(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전화신청을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통한 도서 배달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도서관 회원 중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세 이상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장애인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임산부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면지역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거주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44624"/>
            <a:ext cx="9141456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10-4. 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상반기 지역아동센터 및 </a:t>
            </a:r>
            <a:r>
              <a:rPr lang="ko-KR" altLang="en-US" sz="280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어린이집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지도 점검</a:t>
            </a:r>
            <a:endParaRPr lang="en-US" altLang="ko-KR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지역아동센터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어린이집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보조금 지출 내역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시설 안전 및 급식 위생 등 점검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242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88" y="44624"/>
            <a:ext cx="9107487" cy="223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10-8.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사회적거리두기 방역 이행 점검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5. 1.(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5. 31.(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식품안전팀장외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일반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휴게음식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제과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유흥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목욕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이미용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대형마트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숙박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마스크착용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출입자명단관리 등 시설 별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방역수칙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이행 여부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588" y="2276475"/>
            <a:ext cx="9107487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10-9.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소비자식품위생감시원 역량강화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비대면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직무교육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5. 11.(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~17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시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외식업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영동군조합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층 회의실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시니어 및 소비자식품위생 감시원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18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비대면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화상교육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식품위생법 및 정책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소비자식품위생감시원 활동 요령 등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88" y="4579938"/>
            <a:ext cx="9107487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10-10.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어린이기호식품 조리 판매업소 지도점검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5. 13.(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) ~ 5. 14.(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어린이기호식품 조리판매업소 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46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개소 </a:t>
            </a:r>
            <a:endParaRPr lang="en-US" altLang="ko-KR" sz="2400" b="1" kern="0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점검자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9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담당자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전담관리원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8)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위생점검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제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회 식품안전의 날 홍보 등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1092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74594</TotalTime>
  <Words>380</Words>
  <Application>Microsoft Office PowerPoint</Application>
  <PresentationFormat>화면 슬라이드 쇼(4:3)</PresentationFormat>
  <Paragraphs>38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3" baseType="lpstr">
      <vt:lpstr>HY견고딕</vt:lpstr>
      <vt:lpstr>HY헤드라인M</vt:lpstr>
      <vt:lpstr>굴림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11738</cp:revision>
  <cp:lastPrinted>2021-04-28T06:36:31Z</cp:lastPrinted>
  <dcterms:modified xsi:type="dcterms:W3CDTF">2021-04-28T07:26:14Z</dcterms:modified>
</cp:coreProperties>
</file>