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72" r:id="rId2"/>
    <p:sldId id="6069" r:id="rId3"/>
    <p:sldId id="6073" r:id="rId4"/>
    <p:sldId id="6074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198" y="13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1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여성단체협의회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여성인재양성 아카데미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참여자 봉사활동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저소득층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여성인재양성 아카데미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정리와 수납 과정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교육생 현장  봉사  활동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spc="-130" dirty="0" err="1">
                <a:latin typeface="HY헤드라인M" pitchFamily="18" charset="-127"/>
                <a:ea typeface="HY헤드라인M" pitchFamily="18" charset="-127"/>
              </a:rPr>
              <a:t>방역지침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준수 하에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가정별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4~5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명으로 분산 </a:t>
            </a:r>
            <a:r>
              <a:rPr lang="ko-KR" altLang="en-US" sz="2400" b="1" spc="-130" dirty="0">
                <a:latin typeface="HY헤드라인M" pitchFamily="18" charset="-127"/>
                <a:ea typeface="HY헤드라인M" pitchFamily="18" charset="-127"/>
              </a:rPr>
              <a:t>진행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840" y="4869160"/>
            <a:ext cx="915884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성년의 날 기념 축하카드 발송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우편발송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382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성년의 날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(5. 17.)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기념 축하 및 격려 메시지 전달</a:t>
            </a:r>
            <a:endParaRPr lang="en-US" altLang="ko-KR" sz="2400" b="1" kern="0" spc="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20888"/>
            <a:ext cx="912232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결혼식장 코로나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방역수칙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준수 지도 점검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아모르아트웨딩컨벤션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여성정책팀장외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마스크착용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출입자명부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작성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손 소독제 비치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자체방역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여부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810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313178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3212976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독서 프로그램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초등학생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너나들이 지역아동센터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독서지도 및 독후활동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496" y="1556792"/>
            <a:ext cx="9105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영동병원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4966717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10-7.“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띵동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책배달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서비스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전화신청을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통한 도서 배달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도서관 회원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 이상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장애인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면지역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거주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4624"/>
            <a:ext cx="914145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지역아동센터 및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 점검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보조금 지출 내역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 안전 및 급식 위생 등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42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44624"/>
            <a:ext cx="9107487" cy="223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 방역 이행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5. 31.(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마스크착용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출입자명단관리 등 시설 별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88" y="2276475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소비자식품위생감시원 역량강화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비대면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직무교육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~17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외식업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영동군조합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층 회의실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시니어 및 소비자식품위생 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비대면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화상교육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식품위생법 및 정책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소비자식품위생감시원 활동 요령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88" y="457993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 판매업소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5. 13.(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 ~ 5. 14.(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어린이기호식품 조리판매업소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위생점검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회 식품안전의 날 홍보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09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74594</TotalTime>
  <Words>380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3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11738</cp:revision>
  <cp:lastPrinted>2021-04-28T06:36:31Z</cp:lastPrinted>
  <dcterms:modified xsi:type="dcterms:W3CDTF">2021-04-28T07:26:14Z</dcterms:modified>
</cp:coreProperties>
</file>