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12" r:id="rId3"/>
    <p:sldId id="6011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387" y="1214918"/>
            <a:ext cx="9001125" cy="156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공립형지역아동센터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건립지 기존건물 철거</a:t>
            </a:r>
            <a:endParaRPr lang="en-US" altLang="ko-KR" sz="2800" b="1" spc="-15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학산면 서산리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968-1 /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백만원          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지정폐기물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슬레이트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철거 및 처리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smtClean="0">
                <a:solidFill>
                  <a:srgbClr val="00B036"/>
                </a:solidFill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7854" y="3645024"/>
            <a:ext cx="8697883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이사회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11:00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장학회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결산보고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안건 심의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5998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3572991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수산물 패류독소 수거검사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수산물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홍합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바지락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마비성 및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설사성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패독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검사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대전지방식약처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검사의뢰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1115194"/>
            <a:ext cx="9144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4-3. </a:t>
            </a:r>
            <a:r>
              <a:rPr kumimoji="0" lang="ko-KR" altLang="en-US" sz="275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식품위생업소 시설개선 융자지원 신청업소 현지조사</a:t>
            </a:r>
            <a:endParaRPr lang="en-US" altLang="ko-KR" sz="27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6.-4.10.(5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신청업소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조리장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화장실 등 시설개선 융자지원을 위한 대상여부 등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0899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73154</TotalTime>
  <Words>131</Words>
  <Application>Microsoft Office PowerPoint</Application>
  <PresentationFormat>화면 슬라이드 쇼(4:3)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11693</cp:revision>
  <cp:lastPrinted>2020-04-02T07:18:16Z</cp:lastPrinted>
  <dcterms:modified xsi:type="dcterms:W3CDTF">2020-04-02T08:08:29Z</dcterms:modified>
</cp:coreProperties>
</file>