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70"/>
            <a:ext cx="9144000" cy="6813376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20650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179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여성단체협의회 여성지도자 대회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축사 및 격려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749528"/>
            <a:ext cx="90011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아동복지시설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영유아보육팀장외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758" y="2155753"/>
            <a:ext cx="936104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청소년지도위원 정기회의 개최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. 23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10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dirty="0" smtClean="0"/>
              <a:t>‧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면 대표 위원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5784" y="5410403"/>
            <a:ext cx="900112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아동학대 대응 정보연계협의체 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93085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건축공사 추진 현황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CE62B6F-E40C-4EAC-A523-5C301389C32E}"/>
              </a:ext>
            </a:extLst>
          </p:cNvPr>
          <p:cNvSpPr/>
          <p:nvPr/>
        </p:nvSpPr>
        <p:spPr>
          <a:xfrm>
            <a:off x="0" y="-99392"/>
            <a:ext cx="8817928" cy="193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한마당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1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1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평생학습도시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선포식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우수사례 성과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1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EF5E947-6BBE-4F5F-AF07-DF8E8780357F}"/>
              </a:ext>
            </a:extLst>
          </p:cNvPr>
          <p:cNvSpPr/>
          <p:nvPr/>
        </p:nvSpPr>
        <p:spPr>
          <a:xfrm>
            <a:off x="0" y="1965608"/>
            <a:ext cx="881792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이경주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성우파일㈜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하지공업㈜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레인보우밴드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414532"/>
              </p:ext>
            </p:extLst>
          </p:nvPr>
        </p:nvGraphicFramePr>
        <p:xfrm>
          <a:off x="467544" y="5589240"/>
          <a:ext cx="7200802" cy="117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398367826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97938070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73083351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461570848"/>
                    </a:ext>
                  </a:extLst>
                </a:gridCol>
              </a:tblGrid>
              <a:tr h="3931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사업명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사업기간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/>
                        <a:t>추진공정</a:t>
                      </a:r>
                      <a:endParaRPr lang="ko-KR" alt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공정률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259399"/>
                  </a:ext>
                </a:extLst>
              </a:tr>
              <a:tr h="3931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영동군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가족센터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건립사업                                            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2021.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7. ~ 2022. 5.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지붕공사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9100930"/>
                  </a:ext>
                </a:extLst>
              </a:tr>
              <a:tr h="3931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영동군 육아종합지원센터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건립사업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2021.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7. ~ 2022. 6.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지상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층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시공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12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01039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100550</TotalTime>
  <Words>241</Words>
  <Application>Microsoft Office PowerPoint</Application>
  <PresentationFormat>화면 슬라이드 쇼(4:3)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15976</cp:revision>
  <cp:lastPrinted>2021-11-24T02:20:48Z</cp:lastPrinted>
  <dcterms:modified xsi:type="dcterms:W3CDTF">2021-11-24T02:27:44Z</dcterms:modified>
</cp:coreProperties>
</file>