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042" r:id="rId2"/>
    <p:sldId id="6853" r:id="rId3"/>
    <p:sldId id="6855" r:id="rId4"/>
    <p:sldId id="6854" r:id="rId5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3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8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30" y="9431974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3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563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3" y="4715192"/>
            <a:ext cx="5434335" cy="4466274"/>
          </a:xfrm>
          <a:noFill/>
          <a:ln/>
        </p:spPr>
        <p:txBody>
          <a:bodyPr lIns="90687" tIns="45329" rIns="90687" bIns="4532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6838" y="9419920"/>
            <a:ext cx="2941327" cy="49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96" tIns="45286" rIns="90596" bIns="45286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0FCEF0-CA89-4746-B551-DBED76821B9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57238"/>
            <a:ext cx="4910138" cy="368141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179" y="4717085"/>
            <a:ext cx="4989806" cy="44383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09" rIns="90850" bIns="45409"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02270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6056" y="4462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저소득청소년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건강증진비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지원사업 만족도 설문조사</a:t>
            </a: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29.(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 11.(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280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온라인 설문조사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건강증진비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주 사용 용도 파악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6056" y="1484784"/>
            <a:ext cx="898066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지역아동센터연합회 센터장 회의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/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업무지침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당부사항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2708920"/>
            <a:ext cx="900112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어린이집연합회 원장 회의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업무지침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당부사항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36512" y="4005064"/>
            <a:ext cx="900112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즉각분리제도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시행에 따른 지도점검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아동복지팀장외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대응현황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점검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-36512" y="5253588"/>
            <a:ext cx="881792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 이사회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‘20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결산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안건 심의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40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6056" y="4941168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-8. </a:t>
            </a:r>
            <a:r>
              <a:rPr lang="en-US" altLang="ko-KR" sz="26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6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어린이기호식품 </a:t>
            </a:r>
            <a:r>
              <a:rPr lang="ko-KR" altLang="en-US" sz="26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전담관리원</a:t>
            </a:r>
            <a:r>
              <a:rPr lang="ko-KR" altLang="en-US" sz="26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비대면 역량강화 직무교육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외식업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영동군조합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 회의실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어린이식생활 안전관리정책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전담관리원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임무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544" y="2211829"/>
            <a:ext cx="8817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북스타트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온라인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책놀이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참가자 모집 및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모집기간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3.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선착순 마감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운영일정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4.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매주 일요일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16:00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모집대상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영동군내 주소를 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36~60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 유아와 가족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모집인원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회차별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44" y="184572"/>
            <a:ext cx="8817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엔바이로텍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3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79388" y="249238"/>
            <a:ext cx="8964612" cy="649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(3. 23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-  </a:t>
            </a:r>
            <a:r>
              <a:rPr lang="ko-KR" altLang="en-US" sz="2000" b="1" dirty="0" err="1">
                <a:latin typeface="HY견고딕" panose="02030600000101010101" pitchFamily="18" charset="-127"/>
              </a:rPr>
              <a:t>공무직ㆍ기간제근로자</a:t>
            </a:r>
            <a:r>
              <a:rPr lang="ko-KR" altLang="en-US" sz="2000" b="1" dirty="0">
                <a:latin typeface="HY견고딕" panose="02030600000101010101" pitchFamily="18" charset="-127"/>
              </a:rPr>
              <a:t> 인건비 지급</a:t>
            </a:r>
            <a:r>
              <a:rPr lang="en-US" altLang="ko-KR" sz="2000" b="1" dirty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>
                <a:latin typeface="HY견고딕" panose="02030600000101010101" pitchFamily="18" charset="-127"/>
              </a:rPr>
              <a:t>)</a:t>
            </a:r>
            <a:r>
              <a:rPr lang="ko-KR" altLang="en-US" sz="2000" b="1" dirty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                </a:t>
            </a:r>
            <a:r>
              <a:rPr lang="en-US" altLang="ko-KR" sz="2000" b="1" dirty="0">
                <a:latin typeface="HY견고딕" panose="02030600000101010101" pitchFamily="18" charset="-127"/>
              </a:rPr>
              <a:t>: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22</a:t>
            </a:r>
            <a:r>
              <a:rPr lang="ko-KR" altLang="en-US" sz="2000" b="1" dirty="0">
                <a:latin typeface="HY견고딕" panose="02030600000101010101" pitchFamily="18" charset="-127"/>
              </a:rPr>
              <a:t>백만원 </a:t>
            </a:r>
            <a:endParaRPr lang="en-US" altLang="ko-KR" sz="2000" b="1" dirty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>
                <a:latin typeface="HY견고딕" panose="02030600000101010101" pitchFamily="18" charset="-127"/>
              </a:rPr>
              <a:t>-  </a:t>
            </a:r>
            <a:r>
              <a:rPr lang="ko-KR" altLang="en-US" sz="2000" b="1" dirty="0">
                <a:latin typeface="HY견고딕" panose="02030600000101010101" pitchFamily="18" charset="-127"/>
              </a:rPr>
              <a:t>청소년수련관 체육용품 구입</a:t>
            </a:r>
            <a:r>
              <a:rPr lang="en-US" altLang="ko-KR" sz="2000" b="1" dirty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>
                <a:latin typeface="HY견고딕" panose="02030600000101010101" pitchFamily="18" charset="-127"/>
              </a:rPr>
              <a:t>)</a:t>
            </a:r>
            <a:r>
              <a:rPr lang="ko-KR" altLang="en-US" sz="2000" b="1" dirty="0">
                <a:latin typeface="HY견고딕" panose="02030600000101010101" pitchFamily="18" charset="-127"/>
              </a:rPr>
              <a:t>       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                 </a:t>
            </a:r>
            <a:r>
              <a:rPr lang="en-US" altLang="ko-KR" sz="2000" b="1" dirty="0">
                <a:latin typeface="HY견고딕" panose="02030600000101010101" pitchFamily="18" charset="-127"/>
              </a:rPr>
              <a:t>: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  2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-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레인보우영동도서관 </a:t>
            </a:r>
            <a:r>
              <a:rPr lang="ko-KR" altLang="en-US" sz="2000" b="1" dirty="0" err="1">
                <a:latin typeface="HY견고딕" panose="02030600000101010101" pitchFamily="18" charset="-127"/>
              </a:rPr>
              <a:t>북스타트</a:t>
            </a:r>
            <a:r>
              <a:rPr lang="ko-KR" altLang="en-US" sz="2000" b="1" dirty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err="1">
                <a:latin typeface="HY견고딕" panose="02030600000101010101" pitchFamily="18" charset="-127"/>
              </a:rPr>
              <a:t>책꾸러미</a:t>
            </a:r>
            <a:r>
              <a:rPr lang="ko-KR" altLang="en-US" sz="2000" b="1" dirty="0">
                <a:latin typeface="HY견고딕" panose="02030600000101010101" pitchFamily="18" charset="-127"/>
              </a:rPr>
              <a:t> 구입</a:t>
            </a:r>
            <a:r>
              <a:rPr lang="en-US" altLang="ko-KR" sz="2000" b="1" dirty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>
                <a:latin typeface="HY견고딕" panose="02030600000101010101" pitchFamily="18" charset="-127"/>
              </a:rPr>
              <a:t>)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  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>
                <a:latin typeface="HY견고딕" panose="02030600000101010101" pitchFamily="18" charset="-127"/>
              </a:rPr>
              <a:t>: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 </a:t>
            </a:r>
            <a:r>
              <a:rPr lang="en-US" altLang="ko-KR" sz="2000" b="1" dirty="0">
                <a:latin typeface="HY견고딕" panose="02030600000101010101" pitchFamily="18" charset="-127"/>
              </a:rPr>
              <a:t>3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  <a:defRPr/>
            </a:pPr>
            <a:endParaRPr lang="en-US" altLang="ko-KR" sz="2000" b="1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부진사유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향후 집행계획   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-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무료여성위생용품 자판기 및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용품구입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/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투자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           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  6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smtClean="0">
                <a:latin typeface="HY견고딕" panose="02030600000101010101" pitchFamily="18" charset="-127"/>
              </a:rPr>
              <a:t>  </a:t>
            </a:r>
            <a:r>
              <a:rPr lang="en-US" altLang="ko-KR" sz="20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endParaRPr lang="en-US" altLang="ko-KR" sz="20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776224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9,806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3,084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31.4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3,084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31.4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1,522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362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23.7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27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389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25.5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254656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103772</TotalTime>
  <Words>372</Words>
  <Application>Microsoft Office PowerPoint</Application>
  <PresentationFormat>화면 슬라이드 쇼(4:3)</PresentationFormat>
  <Paragraphs>69</Paragraphs>
  <Slides>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16758</cp:revision>
  <cp:lastPrinted>2021-03-24T01:01:33Z</cp:lastPrinted>
  <dcterms:modified xsi:type="dcterms:W3CDTF">2021-03-25T01:14:40Z</dcterms:modified>
</cp:coreProperties>
</file>