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11" r:id="rId3"/>
    <p:sldId id="6010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058" y="47667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-1.  2020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여성안심 보안관 운영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 2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공중화장실 등 몰래카메라 설치 여부 점검 관리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636912"/>
            <a:ext cx="8696325" cy="16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기능보강사업 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30.(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~ 4. 20.(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156,000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시설개보수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놀이터설치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사무장비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581128"/>
            <a:ext cx="9433048" cy="16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어린이자료실 리모델링 </a:t>
            </a:r>
            <a:endParaRPr lang="en-US" altLang="ko-KR" sz="2800" b="1" spc="-15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3.30.(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~ 5. 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39,917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어린이자료실 가벽 철거 등 공간 재구성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06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20031"/>
              </p:ext>
            </p:extLst>
          </p:nvPr>
        </p:nvGraphicFramePr>
        <p:xfrm>
          <a:off x="683568" y="1916832"/>
          <a:ext cx="7992889" cy="22646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94255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258473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6155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5365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유흥주점</a:t>
                      </a:r>
                      <a:r>
                        <a:rPr lang="en-US" altLang="ko-KR" sz="1500" smtClean="0"/>
                        <a:t>(30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운영중단 권고 및 운영 시 준수사항 지도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경찰서 합동점검 </a:t>
                      </a:r>
                      <a:r>
                        <a:rPr lang="en-US" altLang="ko-KR" sz="1500" smtClean="0"/>
                        <a:t>: 2</a:t>
                      </a:r>
                      <a:r>
                        <a:rPr lang="ko-KR" altLang="en-US" sz="1500" smtClean="0"/>
                        <a:t>개조 </a:t>
                      </a:r>
                      <a:r>
                        <a:rPr lang="en-US" altLang="ko-KR" sz="1500" smtClean="0"/>
                        <a:t>/ 8</a:t>
                      </a:r>
                      <a:r>
                        <a:rPr lang="ko-KR" altLang="en-US" sz="1500" smtClean="0"/>
                        <a:t>명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3.23.~4.5.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6040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목욕업소</a:t>
                      </a:r>
                      <a:r>
                        <a:rPr lang="en-US" altLang="ko-KR" sz="1500" smtClean="0"/>
                        <a:t>(4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관내 목욕업소 외지인 이용에 대한 주의사항   유선 모니터링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~</a:t>
                      </a:r>
                      <a:r>
                        <a:rPr lang="ko-KR" altLang="en-US" sz="1500" smtClean="0"/>
                        <a:t>상황종료 시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600329"/>
                  </a:ext>
                </a:extLst>
              </a:tr>
              <a:tr h="4963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학원 및 교습소</a:t>
                      </a:r>
                      <a:r>
                        <a:rPr lang="en-US" altLang="ko-KR" sz="1500" smtClean="0"/>
                        <a:t>(55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교육지원청 </a:t>
                      </a:r>
                      <a:r>
                        <a:rPr lang="ko-KR" altLang="en-US" sz="1500" smtClean="0"/>
                        <a:t>합동점검 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~4.5.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211953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4-4.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 예방을 위한 조치계획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2949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72916</TotalTime>
  <Words>162</Words>
  <Application>Microsoft Office PowerPoint</Application>
  <PresentationFormat>화면 슬라이드 쇼(4:3)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11707</cp:revision>
  <cp:lastPrinted>2020-03-26T07:47:04Z</cp:lastPrinted>
  <dcterms:modified xsi:type="dcterms:W3CDTF">2020-03-26T09:13:39Z</dcterms:modified>
</cp:coreProperties>
</file>