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71" r:id="rId2"/>
    <p:sldId id="6011" r:id="rId3"/>
    <p:sldId id="6010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30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30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30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7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30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8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05" tIns="45339" rIns="90705" bIns="45339" anchor="b"/>
          <a:lstStyle/>
          <a:p>
            <a:pPr algn="r" defTabSz="879652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652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1" y="4715192"/>
            <a:ext cx="5435603" cy="4466274"/>
          </a:xfrm>
          <a:noFill/>
          <a:ln/>
        </p:spPr>
        <p:txBody>
          <a:bodyPr lIns="90696" tIns="45334" rIns="90696" bIns="45334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2058" y="476672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-1.  2020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여성안심 보안관 운영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1.(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11.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30.(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 2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일원</a:t>
            </a:r>
            <a:endParaRPr lang="en-US" altLang="ko-KR" sz="2400" b="1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공중화장실 등 몰래카메라 설치 여부 점검 관리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2636912"/>
            <a:ext cx="8696325" cy="167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기능보강사업 추진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3. 30.(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~ 4. 20.(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156,000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시설개보수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놀이터설치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사무장비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구입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496" y="4581128"/>
            <a:ext cx="9433048" cy="167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레인보우영동도서관 어린이자료실 리모델링 </a:t>
            </a:r>
            <a:endParaRPr lang="en-US" altLang="ko-KR" sz="2800" b="1" spc="-15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3.30.(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~ 5. 8.(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/ 39,917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어린이자료실 가벽 철거 등 공간 재구성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306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20031"/>
              </p:ext>
            </p:extLst>
          </p:nvPr>
        </p:nvGraphicFramePr>
        <p:xfrm>
          <a:off x="683568" y="1916832"/>
          <a:ext cx="7992889" cy="226466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94255">
                  <a:extLst>
                    <a:ext uri="{9D8B030D-6E8A-4147-A177-3AD203B41FA5}">
                      <a16:colId xmlns:a16="http://schemas.microsoft.com/office/drawing/2014/main" val="3715944272"/>
                    </a:ext>
                  </a:extLst>
                </a:gridCol>
                <a:gridCol w="4258473">
                  <a:extLst>
                    <a:ext uri="{9D8B030D-6E8A-4147-A177-3AD203B41FA5}">
                      <a16:colId xmlns:a16="http://schemas.microsoft.com/office/drawing/2014/main" val="3296224463"/>
                    </a:ext>
                  </a:extLst>
                </a:gridCol>
                <a:gridCol w="1440161">
                  <a:extLst>
                    <a:ext uri="{9D8B030D-6E8A-4147-A177-3AD203B41FA5}">
                      <a16:colId xmlns:a16="http://schemas.microsoft.com/office/drawing/2014/main" val="717006414"/>
                    </a:ext>
                  </a:extLst>
                </a:gridCol>
              </a:tblGrid>
              <a:tr h="6155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/>
                        <a:t>시설별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/>
                        <a:t>조치계획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/>
                        <a:t>비고</a:t>
                      </a:r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3601648"/>
                  </a:ext>
                </a:extLst>
              </a:tr>
              <a:tr h="536567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유흥주점</a:t>
                      </a:r>
                      <a:r>
                        <a:rPr lang="en-US" altLang="ko-KR" sz="1500" smtClean="0"/>
                        <a:t>(30</a:t>
                      </a:r>
                      <a:r>
                        <a:rPr lang="ko-KR" altLang="en-US" sz="1500" smtClean="0"/>
                        <a:t>개소</a:t>
                      </a:r>
                      <a:r>
                        <a:rPr lang="en-US" altLang="ko-KR" sz="1500" smtClean="0"/>
                        <a:t>)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운영중단 권고 및 운영 시 준수사항 지도</a:t>
                      </a:r>
                      <a:endParaRPr lang="en-US" altLang="ko-KR" sz="1500" smtClean="0"/>
                    </a:p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경찰서 합동점검 </a:t>
                      </a:r>
                      <a:r>
                        <a:rPr lang="en-US" altLang="ko-KR" sz="1500" smtClean="0"/>
                        <a:t>: 2</a:t>
                      </a:r>
                      <a:r>
                        <a:rPr lang="ko-KR" altLang="en-US" sz="1500" smtClean="0"/>
                        <a:t>개조 </a:t>
                      </a:r>
                      <a:r>
                        <a:rPr lang="en-US" altLang="ko-KR" sz="1500" smtClean="0"/>
                        <a:t>/ 8</a:t>
                      </a:r>
                      <a:r>
                        <a:rPr lang="ko-KR" altLang="en-US" sz="1500" smtClean="0"/>
                        <a:t>명</a:t>
                      </a:r>
                      <a:endParaRPr lang="en-US" altLang="ko-KR" sz="150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smtClean="0"/>
                        <a:t>3.23.~4.5.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380465"/>
                  </a:ext>
                </a:extLst>
              </a:tr>
              <a:tr h="60407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목욕업소</a:t>
                      </a:r>
                      <a:r>
                        <a:rPr lang="en-US" altLang="ko-KR" sz="1500" smtClean="0"/>
                        <a:t>(4</a:t>
                      </a:r>
                      <a:r>
                        <a:rPr lang="ko-KR" altLang="en-US" sz="1500" smtClean="0"/>
                        <a:t>개소</a:t>
                      </a:r>
                      <a:r>
                        <a:rPr lang="en-US" altLang="ko-KR" sz="1500" smtClean="0"/>
                        <a:t>)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관내 목욕업소 외지인 이용에 대한 주의사항   유선 모니터링</a:t>
                      </a:r>
                      <a:endParaRPr lang="en-US" altLang="ko-KR" sz="150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smtClean="0"/>
                        <a:t>~</a:t>
                      </a:r>
                      <a:r>
                        <a:rPr lang="ko-KR" altLang="en-US" sz="1500" smtClean="0"/>
                        <a:t>상황종료 시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1600329"/>
                  </a:ext>
                </a:extLst>
              </a:tr>
              <a:tr h="49639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smtClean="0"/>
                        <a:t>학원 및 교습소</a:t>
                      </a:r>
                      <a:r>
                        <a:rPr lang="en-US" altLang="ko-KR" sz="1500" smtClean="0"/>
                        <a:t>(55</a:t>
                      </a:r>
                      <a:r>
                        <a:rPr lang="ko-KR" altLang="en-US" sz="1500" smtClean="0"/>
                        <a:t>개소</a:t>
                      </a:r>
                      <a:r>
                        <a:rPr lang="en-US" altLang="ko-KR" sz="1500" smtClean="0"/>
                        <a:t>)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buFontTx/>
                        <a:buChar char="-"/>
                      </a:pPr>
                      <a:r>
                        <a:rPr lang="ko-KR" altLang="en-US" sz="1500" smtClean="0"/>
                        <a:t>교육지원청 </a:t>
                      </a:r>
                      <a:r>
                        <a:rPr lang="ko-KR" altLang="en-US" sz="1500" smtClean="0"/>
                        <a:t>합동점검 </a:t>
                      </a:r>
                      <a:endParaRPr lang="en-US" altLang="ko-KR" sz="150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500" smtClean="0"/>
                        <a:t>~4.5.</a:t>
                      </a:r>
                      <a:endParaRPr lang="ko-KR" altLang="en-US" sz="15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211953"/>
                  </a:ext>
                </a:extLst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252536" y="908720"/>
            <a:ext cx="914501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4-4. 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감염 예방을 위한 조치계획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2949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72916</TotalTime>
  <Words>162</Words>
  <Application>Microsoft Office PowerPoint</Application>
  <PresentationFormat>화면 슬라이드 쇼(4:3)</PresentationFormat>
  <Paragraphs>25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11707</cp:revision>
  <cp:lastPrinted>2020-03-26T07:47:04Z</cp:lastPrinted>
  <dcterms:modified xsi:type="dcterms:W3CDTF">2020-03-26T09:13:39Z</dcterms:modified>
</cp:coreProperties>
</file>