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2022-07-20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789"/>
            <a:ext cx="913414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여름휴가철 청소년 유해환경 합동점검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13:30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송호관광지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청소년지도위원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9858" y="3535526"/>
            <a:ext cx="84249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하성건설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513353"/>
            <a:ext cx="913414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위탁부모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보수교육 및 업무담당 공무원 교육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위탁부모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가정위탁사업 안내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아동학대 예방교육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9858" y="5557699"/>
            <a:ext cx="913414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다중이용시설 등 합동점검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7.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25.(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)~26.(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16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제조 및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식품업소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104441</TotalTime>
  <Words>118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16846</cp:revision>
  <cp:lastPrinted>2022-07-20T01:51:59Z</cp:lastPrinted>
  <dcterms:modified xsi:type="dcterms:W3CDTF">2022-07-20T02:35:11Z</dcterms:modified>
</cp:coreProperties>
</file>