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72" r:id="rId2"/>
    <p:sldId id="6073" r:id="rId3"/>
    <p:sldId id="6077" r:id="rId4"/>
    <p:sldId id="6075" r:id="rId5"/>
    <p:sldId id="607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5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10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512" y="242088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 밖 청소년지원사업 위탁기관 현장 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1. ~ 6. 5.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청소년상담복지센터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 집행 적정성 확인 및 사업 전반 사항 점검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12" y="472514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부모 역량 강화 교육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심리학으로 알아보는 가족마음 설명서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”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부모 교육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512" y="26064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영동가정폭력성폭력 통합상담소 합동 점검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23.(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개반 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여성정책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팀장외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 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여성정책팀장 외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1) 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사업추진현황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예산집행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종사자 현황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안전관리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333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8747" y="1935704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지역아동센터 지도 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ko-KR" altLang="en-US" sz="2400" b="1" dirty="0" smtClean="0"/>
              <a:t>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8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지역아동센터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방역소독 이행사항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보조금 집행 및 운영실태 전반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496" y="3864530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재인천영동군민회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74552" y="5232682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부분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개관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자료실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도서대출ㆍ반납</a:t>
            </a:r>
            <a:endParaRPr lang="ko-KR" altLang="en-US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5496" y="104724"/>
            <a:ext cx="9144000" cy="1884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푸드아트테라피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프로그램 운영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20.(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,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6.27.(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아동 및 부모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요리교실을 통한 마음 치료 프로그램 실시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417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6513" y="44450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kumimoji="0" lang="ko-KR" altLang="en-US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밀집다중이용시설 방역수칙 이행 점검</a:t>
            </a:r>
            <a:endParaRPr lang="en-US" altLang="ko-KR" sz="23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7.(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955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음식점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소비자식품위생감시원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밀집다중이용시설 방역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소독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지침 안내 및 이행여부 점검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925" y="2349500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등교 개학맞이 어린이기호식품 조리판매업소 지도점검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2.(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52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어린이기호식품 조리판매업소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어린이전담관리원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8)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유통기한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무신고 제품판매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조리시설 위생상태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등 점검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163" y="4581128"/>
            <a:ext cx="91440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 신학기 학교급식소 등 합동점검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~19.(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/13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학교급식 및 집단급식소 식품판매업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영동교육지원청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식재료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단계별 위생관리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식품수거 의뢰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83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700" y="2349500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식중독 대응 모의훈련 실시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25.(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관내 식품접객업소 및 집단급식소 중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참석자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감염병관리팀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관련기관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시나리오에 따른 식중독 발생 보고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역학조사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검사과정 현장훈련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925" y="44450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사회복지시설 대상 식중독 예방 특별훈련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23.(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과일나라테마공원 대회의실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사회복지시설 조리종사자 등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조리단계별 위생관리수칙 등 식중독 예방 관리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650973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74497</TotalTime>
  <Words>431</Words>
  <Application>Microsoft Office PowerPoint</Application>
  <PresentationFormat>화면 슬라이드 쇼(4:3)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11731</cp:revision>
  <cp:lastPrinted>2019-12-09T04:52:15Z</cp:lastPrinted>
  <dcterms:modified xsi:type="dcterms:W3CDTF">2020-05-28T06:12:02Z</dcterms:modified>
</cp:coreProperties>
</file>