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5"/>
  </p:notesMasterIdLst>
  <p:handoutMasterIdLst>
    <p:handoutMasterId r:id="rId6"/>
  </p:handoutMasterIdLst>
  <p:sldIdLst>
    <p:sldId id="6042" r:id="rId2"/>
    <p:sldId id="6833" r:id="rId3"/>
    <p:sldId id="6834" r:id="rId4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CC"/>
    <a:srgbClr val="0000FF"/>
    <a:srgbClr val="05AB0D"/>
    <a:srgbClr val="00B036"/>
    <a:srgbClr val="FFFF00"/>
    <a:srgbClr val="3399FF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240" autoAdjust="0"/>
  </p:normalViewPr>
  <p:slideViewPr>
    <p:cSldViewPr>
      <p:cViewPr varScale="1">
        <p:scale>
          <a:sx n="108" d="100"/>
          <a:sy n="108" d="100"/>
        </p:scale>
        <p:origin x="1326" y="11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4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4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2002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6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4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4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12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57627" y="9444041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23" tIns="45398" rIns="90823" bIns="45398" anchor="b"/>
          <a:lstStyle/>
          <a:p>
            <a:pPr algn="r" defTabSz="880796">
              <a:lnSpc>
                <a:spcPct val="150000"/>
              </a:lnSpc>
              <a:buClr>
                <a:srgbClr val="FFFF00"/>
              </a:buClr>
              <a:buSzPct val="60000"/>
            </a:pPr>
            <a:fld id="{F9BB0A5A-2E71-461B-88AE-C85EE4C02AB6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pPr algn="r" defTabSz="880796">
                <a:lnSpc>
                  <a:spcPct val="150000"/>
                </a:lnSpc>
                <a:buClr>
                  <a:srgbClr val="FFFF00"/>
                </a:buClr>
                <a:buSzPct val="60000"/>
              </a:pPr>
              <a:t>1</a:t>
            </a:fld>
            <a:endParaRPr lang="en-US" altLang="ko-KR" sz="1200" b="1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8" y="4721225"/>
            <a:ext cx="5441950" cy="4471988"/>
          </a:xfrm>
          <a:noFill/>
          <a:ln/>
        </p:spPr>
        <p:txBody>
          <a:bodyPr lIns="90814" tIns="45393" rIns="90814" bIns="45393"/>
          <a:lstStyle/>
          <a:p>
            <a:endParaRPr lang="en-US" altLang="ko-KR" sz="1800" dirty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136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DECF0-2C66-40E0-8FE2-BBB1406BEB84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8912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2022-05-25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2022-05-25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2022-05-25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2022-05-25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2022-05-25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2022-05-25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2022-05-25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2022-05-25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2022-05-25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2022-05-25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2022-05-25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"/>
            <a:ext cx="9144000" cy="6858000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38890"/>
              </p:ext>
            </p:extLst>
          </p:nvPr>
        </p:nvGraphicFramePr>
        <p:xfrm>
          <a:off x="6228184" y="0"/>
          <a:ext cx="2915816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37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가족행복과</a:t>
                      </a:r>
                      <a:endParaRPr lang="ko-KR" altLang="en-US" sz="3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88640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가요제 개최</a:t>
            </a:r>
            <a:endParaRPr lang="ko-KR" altLang="en-US" sz="2800" b="1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6. 24.(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미정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부서별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팀당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이상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건강한 조직문화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조성을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위한 대중가요 개사 가요제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348880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-2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2022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가족친화인증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재인증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ko-KR" altLang="en-US" sz="2800" b="1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6.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까지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한국경영인증원 심사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여성가족부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인증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가족친화 직장문화조성 등 모범적 운영에 대한 인증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4725144"/>
            <a:ext cx="88924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상반기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어린이집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및 아동복지시설 지도점검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월중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27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영유아보육팀장외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운영 및 보조금 회계관리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근무실태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등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1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492896"/>
            <a:ext cx="84249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-5.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영동군민장학금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기탁식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6. 16.(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14:00 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상황실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사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충북경제포럼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200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만원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pc="-150" dirty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en-US" altLang="ko-KR" sz="2400" b="1" dirty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400" b="1" dirty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부군수님 하실 일 </a:t>
            </a:r>
            <a:r>
              <a:rPr lang="en-US" altLang="ko-KR" sz="2400" b="1" dirty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solidFill>
                  <a:srgbClr val="009900"/>
                </a:solidFill>
                <a:latin typeface="HY헤드라인M" pitchFamily="18" charset="-127"/>
                <a:ea typeface="HY헤드라인M" pitchFamily="18" charset="-127"/>
              </a:rPr>
              <a:t>기념촬영</a:t>
            </a:r>
            <a:endParaRPr lang="en-US" altLang="ko-KR" sz="2400" b="1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3318A2-CE1E-4804-81B5-EFBF7B9EC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4946"/>
            <a:ext cx="900112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-4. </a:t>
            </a:r>
            <a:r>
              <a:rPr kumimoji="0" lang="ko-KR" altLang="en-US" sz="2800" b="1" spc="-3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초</a:t>
            </a:r>
            <a:r>
              <a:rPr kumimoji="0" lang="en-US" altLang="ko-KR" sz="2800" b="1" spc="-3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kumimoji="0" lang="ko-KR" altLang="en-US" sz="2800" b="1" spc="-3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중학생 </a:t>
            </a:r>
            <a:r>
              <a:rPr kumimoji="0" lang="ko-KR" altLang="en-US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영어캠프 </a:t>
            </a:r>
            <a:r>
              <a:rPr kumimoji="0"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위탁운영 제안서 평가위원회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 10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평가위원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085184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-6.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2022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일반음식점 영업자 식품위생교육</a:t>
            </a:r>
            <a:endParaRPr lang="ko-KR" altLang="en-US" sz="2800" b="1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63550" algn="dist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982663" algn="l"/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6.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16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14:00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복합문화예술회관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500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6438522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100772</TotalTime>
  <Words>160</Words>
  <Application>Microsoft Office PowerPoint</Application>
  <PresentationFormat>화면 슬라이드 쇼(4:3)</PresentationFormat>
  <Paragraphs>19</Paragraphs>
  <Slides>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4" baseType="lpstr">
      <vt:lpstr>HY견고딕</vt:lpstr>
      <vt:lpstr>HY헤드라인M</vt:lpstr>
      <vt:lpstr>Monotype Sorts</vt:lpstr>
      <vt:lpstr>굴림</vt:lpstr>
      <vt:lpstr>굴림체</vt:lpstr>
      <vt:lpstr>맑은 고딕</vt:lpstr>
      <vt:lpstr>Arial</vt:lpstr>
      <vt:lpstr>Symbol</vt:lpstr>
      <vt:lpstr>Times New Roman</vt:lpstr>
      <vt:lpstr>Wingdings</vt:lpstr>
      <vt:lpstr>6_Office 테마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15990</cp:revision>
  <cp:lastPrinted>2022-05-25T01:48:04Z</cp:lastPrinted>
  <dcterms:modified xsi:type="dcterms:W3CDTF">2022-05-25T04:19:53Z</dcterms:modified>
</cp:coreProperties>
</file>