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89" r:id="rId2"/>
    <p:sldId id="6090" r:id="rId3"/>
    <p:sldId id="6091" r:id="rId4"/>
    <p:sldId id="6092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84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0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2" y="4715192"/>
            <a:ext cx="5434335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229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34698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38604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방과후아카데미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긴급돌봄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2.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슬기로운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집콕생활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체험키트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간식꾸러미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4865" y="472514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동아리연합회 총회 및 홍보활동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동아리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비대면 총회 개최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관내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고등학교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홍보활동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62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청소년상담복지센터 겨울방학 프로그램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고등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자아존중감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향상 프로그램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68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944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요리로 이야기하는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쿠킹 클래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20.~3. 13.(4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16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온더보드카페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쿠키 및 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케잌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만들기를 통해 자신의 감정 표현하기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371" y="2292262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아동학대사건 정기사례회의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충북남부아동보호전문기관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사례관리중인 아동 정기회의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496" y="4462661"/>
            <a:ext cx="8889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화훼농가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꽃가게 상인과 함께하는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꽃꽃이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클래스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영동체육관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드라이브 스루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화훼농가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꽃꽃이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키트 배부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1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46560" y="92239"/>
            <a:ext cx="8817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초중고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입학축하금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방문신청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군내 주소를 두고 있는 초중고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입학자녀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5032" y="2420094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성수식품 지도점검 및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수거검사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2. 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식품제조가공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식품접객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건강기능식품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1)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spc="-15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무신고 판매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유통기한경과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위생 등</a:t>
            </a:r>
            <a:endParaRPr lang="en-US" altLang="ko-KR" sz="23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수거검사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설 다소비 식품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가공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조리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수산물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5032" y="4652342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-9.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대비 식품위생업소 특별방역점검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2. 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2. 14.(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이용객이 많은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유명맛집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마트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야간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~ 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수시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시설별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방역수칙 이행여부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16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74841</TotalTime>
  <Words>324</Words>
  <Application>Microsoft Office PowerPoint</Application>
  <PresentationFormat>화면 슬라이드 쇼(4:3)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11773</cp:revision>
  <cp:lastPrinted>2021-01-27T08:22:42Z</cp:lastPrinted>
  <dcterms:modified xsi:type="dcterms:W3CDTF">2021-01-27T08:32:15Z</dcterms:modified>
</cp:coreProperties>
</file>