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6089" r:id="rId2"/>
    <p:sldId id="6090" r:id="rId3"/>
    <p:sldId id="6091" r:id="rId4"/>
    <p:sldId id="6092" r:id="rId5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9679" autoAdjust="0"/>
  </p:normalViewPr>
  <p:slideViewPr>
    <p:cSldViewPr>
      <p:cViewPr varScale="1">
        <p:scale>
          <a:sx n="107" d="100"/>
          <a:sy n="107" d="100"/>
        </p:scale>
        <p:origin x="84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5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5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97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5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10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5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746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2230" y="9431973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05" tIns="45339" rIns="90705" bIns="45339" anchor="b"/>
          <a:lstStyle/>
          <a:p>
            <a:pPr algn="r" defTabSz="879652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652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2" y="4715192"/>
            <a:ext cx="5434335" cy="4466274"/>
          </a:xfrm>
          <a:noFill/>
          <a:ln/>
        </p:spPr>
        <p:txBody>
          <a:bodyPr lIns="90696" tIns="45334" rIns="90696" bIns="45334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12298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634698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386044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 방과후아카데미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긴급돌봄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실시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), 2. 26.(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32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슬기로운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집콕생활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체험키트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간식꾸러미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지원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4865" y="4725144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 동아리연합회 총회 및 홍보활동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5.(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26.(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동아리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비대면 총회 개최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(26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및 관내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초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〮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중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〮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고등학교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홍보활동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4624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청소년상담복지센터 겨울방학 프로그램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)~5.(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고등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학년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청소년수련관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프로그램실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청소년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자아존중감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향상 프로그램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2689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9448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요리로 이야기하는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쿠킹 클래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스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20.~3. 13.(4</a:t>
            </a: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/ 16</a:t>
            </a: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1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온더보드카페</a:t>
            </a: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쿠키 및 </a:t>
            </a:r>
            <a:r>
              <a:rPr lang="ko-KR" altLang="en-US" sz="2400" b="1" kern="0" spc="1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케잌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만들기를 통해 자신의 감정 표현하기</a:t>
            </a: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371" y="2292262"/>
            <a:ext cx="9001125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아동학대사건 정기사례회의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충북남부아동보호전문기관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사례관리중인 아동 정기회의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5496" y="4462661"/>
            <a:ext cx="888993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-6.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화훼농가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꽃가게 상인과 함께하는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꽃꽃이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클래스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영동체육관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일원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드라이브 스루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화훼농가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꽃꽃이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키트 배부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42149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146560" y="92239"/>
            <a:ext cx="881792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초중고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입학축하금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신청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주소지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읍면사무소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방문신청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군내 주소를 두고 있는 초중고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입학자녀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초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5032" y="2420094"/>
            <a:ext cx="9107488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-8.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 성수식품 지도점검 및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수거검사</a:t>
            </a:r>
            <a:endParaRPr lang="en-US" altLang="ko-KR" sz="26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2. 1.(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/ 7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식품제조가공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200" b="1" kern="0" dirty="0" err="1">
                <a:latin typeface="HY헤드라인M" pitchFamily="18" charset="-127"/>
                <a:ea typeface="HY헤드라인M" pitchFamily="18" charset="-127"/>
              </a:rPr>
              <a:t>식품접객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5,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건강기능식품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1)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spc="-15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300" b="1" kern="0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spc="-15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spc="-150" dirty="0" smtClean="0"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300" b="1" kern="0" spc="-15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300" b="1" kern="0" spc="-150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300" b="1" kern="0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spc="-150" dirty="0">
                <a:latin typeface="HY헤드라인M" pitchFamily="18" charset="-127"/>
                <a:ea typeface="HY헤드라인M" pitchFamily="18" charset="-127"/>
              </a:rPr>
              <a:t>무신고 판매</a:t>
            </a:r>
            <a:r>
              <a:rPr lang="en-US" altLang="ko-KR" sz="2300" b="1" kern="0" spc="-15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300" b="1" kern="0" spc="-150" dirty="0">
                <a:latin typeface="HY헤드라인M" pitchFamily="18" charset="-127"/>
                <a:ea typeface="HY헤드라인M" pitchFamily="18" charset="-127"/>
              </a:rPr>
              <a:t>유통기한경과</a:t>
            </a:r>
            <a:r>
              <a:rPr lang="en-US" altLang="ko-KR" sz="2300" b="1" kern="0" spc="-15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300" b="1" kern="0" spc="-150" dirty="0">
                <a:latin typeface="HY헤드라인M" pitchFamily="18" charset="-127"/>
                <a:ea typeface="HY헤드라인M" pitchFamily="18" charset="-127"/>
              </a:rPr>
              <a:t>위생 등</a:t>
            </a:r>
            <a:endParaRPr lang="en-US" altLang="ko-KR" sz="23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수거검사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설 다소비 식품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가공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2,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조리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수산물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5032" y="4652342"/>
            <a:ext cx="9107488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-9.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 명절 대비 식품위생업소 특별방역점검</a:t>
            </a:r>
            <a:endParaRPr lang="en-US" altLang="ko-KR" sz="26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2. 1.(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 ~ 2. 14.(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이용객이 많은 </a:t>
            </a:r>
            <a:r>
              <a:rPr lang="ko-KR" altLang="en-US" sz="2200" b="1" kern="0" dirty="0" err="1">
                <a:latin typeface="HY헤드라인M" pitchFamily="18" charset="-127"/>
                <a:ea typeface="HY헤드라인M" pitchFamily="18" charset="-127"/>
              </a:rPr>
              <a:t>유명맛집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마트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 err="1">
                <a:latin typeface="HY헤드라인M" pitchFamily="18" charset="-127"/>
                <a:ea typeface="HY헤드라인M" pitchFamily="18" charset="-127"/>
              </a:rPr>
              <a:t>유흥시설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야간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~ 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주간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수시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시설별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방역수칙 이행여부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0167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74841</TotalTime>
  <Words>324</Words>
  <Application>Microsoft Office PowerPoint</Application>
  <PresentationFormat>화면 슬라이드 쇼(4:3)</PresentationFormat>
  <Paragraphs>32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5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11773</cp:revision>
  <cp:lastPrinted>2021-01-27T08:22:42Z</cp:lastPrinted>
  <dcterms:modified xsi:type="dcterms:W3CDTF">2021-01-27T08:32:15Z</dcterms:modified>
</cp:coreProperties>
</file>