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74" r:id="rId3"/>
    <p:sldId id="5972" r:id="rId4"/>
  </p:sldIdLst>
  <p:sldSz cx="9144000" cy="6858000" type="screen4x3"/>
  <p:notesSz cx="9926638" cy="67976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0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40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40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40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1838" y="511175"/>
            <a:ext cx="3398837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171" y="3228925"/>
            <a:ext cx="7282312" cy="305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40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24407" y="645893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6" tIns="45334" rIns="90696" bIns="45334" anchor="b"/>
          <a:lstStyle/>
          <a:p>
            <a:pPr algn="r" defTabSz="879564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564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24407" y="645893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6" tIns="45334" rIns="90696" bIns="45334" anchor="b"/>
          <a:lstStyle/>
          <a:p>
            <a:pPr algn="r" defTabSz="879564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564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5674" y="3228924"/>
            <a:ext cx="7935292" cy="3058465"/>
          </a:xfrm>
          <a:noFill/>
          <a:ln/>
        </p:spPr>
        <p:txBody>
          <a:bodyPr lIns="90687" tIns="45329" rIns="90687" bIns="45329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41923" y="9406740"/>
            <a:ext cx="2937569" cy="493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69" tIns="45223" rIns="90469" bIns="45223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0FCEF0-CA89-4746-B551-DBED76821B97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3613" y="755650"/>
            <a:ext cx="4903787" cy="36766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030" y="4710484"/>
            <a:ext cx="4983430" cy="4432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23" tIns="45345" rIns="90723" bIns="45345"/>
          <a:lstStyle/>
          <a:p>
            <a:pPr eaLnBrk="1" hangingPunct="1"/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930981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2021-05-20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2021-05-20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2021-05-20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" y="44624"/>
            <a:ext cx="9144000" cy="174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지역아동센터 운영 현황 지도 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5.24.(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6.1.(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심천센터외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영유아보육팀장외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인</a:t>
            </a:r>
            <a:endParaRPr lang="en-US" altLang="ko-KR" sz="20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지역아동센터 운영실태 및 안전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" y="1772816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한국수력원자력㈜</a:t>
            </a:r>
            <a:r>
              <a:rPr lang="ko-KR" altLang="en-US" sz="2800" b="1" dirty="0">
                <a:solidFill>
                  <a:srgbClr val="0000FF"/>
                </a:solidFill>
              </a:rPr>
              <a:t>↔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지역아동센터 장보기 행사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영동전통시장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 센터장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지정기탁금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센터별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으로 급식 식자재 장보기 행사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" y="3429000"/>
            <a:ext cx="91439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초등학력인정반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미나리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영화관람 문화체험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영동레인보우영화관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0" y="505905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식품안전의 날 유공자 표창장 수여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5. 24.(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10:30 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소비자식품위생감시원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오광임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표창장 수여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49545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0" y="249238"/>
            <a:ext cx="9144000" cy="6492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algn="ctr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예산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신속집행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소비</a:t>
            </a:r>
            <a:r>
              <a:rPr lang="en-US" altLang="ko-KR" sz="2800" b="1" dirty="0">
                <a:solidFill>
                  <a:srgbClr val="0000FF"/>
                </a:solidFill>
                <a:sym typeface="Symbol" panose="05050102010706020507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투자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추진현황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집행현황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(5. 18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 기준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단위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%)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4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금주 집행대상사업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dirty="0" err="1" smtClean="0">
                <a:latin typeface="HY견고딕" panose="02030600000101010101" pitchFamily="18" charset="-127"/>
              </a:rPr>
              <a:t>드림스타트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프로그램 운영비 지급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                       :      1.9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endParaRPr lang="en-US" altLang="ko-KR" sz="2000" b="1" spc="-150" dirty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부진사유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및 향후 집행계획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800100" lvl="1" indent="-342900" eaLnBrk="1" hangingPunct="1">
              <a:lnSpc>
                <a:spcPct val="140000"/>
              </a:lnSpc>
              <a:buClr>
                <a:schemeClr val="tx1"/>
              </a:buClr>
              <a:buFont typeface="HY헤드라인M" panose="02030600000101010101" pitchFamily="18" charset="-127"/>
              <a:buChar char="-"/>
              <a:defRPr/>
            </a:pPr>
            <a:r>
              <a:rPr lang="en-US" altLang="ko-KR" sz="2000" b="1" dirty="0" smtClean="0">
                <a:latin typeface="HY견고딕" panose="02030600000101010101" pitchFamily="18" charset="-127"/>
              </a:rPr>
              <a:t> </a:t>
            </a:r>
            <a:r>
              <a:rPr lang="ko-KR" altLang="en-US" sz="2000" b="1" dirty="0" err="1" smtClean="0">
                <a:latin typeface="HY견고딕" panose="02030600000101010101" pitchFamily="18" charset="-127"/>
              </a:rPr>
              <a:t>해당없음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                                                                  :        1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863504"/>
              </p:ext>
            </p:extLst>
          </p:nvPr>
        </p:nvGraphicFramePr>
        <p:xfrm>
          <a:off x="755650" y="1389063"/>
          <a:ext cx="7781923" cy="1392238"/>
        </p:xfrm>
        <a:graphic>
          <a:graphicData uri="http://schemas.openxmlformats.org/drawingml/2006/table">
            <a:tbl>
              <a:tblPr/>
              <a:tblGrid>
                <a:gridCol w="115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425373485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86322218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3663432741"/>
                    </a:ext>
                  </a:extLst>
                </a:gridCol>
              </a:tblGrid>
              <a:tr h="309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 분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목표액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)(B)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(C=B/A)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 고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금주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1418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상반기 신속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9,806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5,589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56.9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56.9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투자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2,881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121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4.1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1.9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122.9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4.2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8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656523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84044</TotalTime>
  <Words>219</Words>
  <Application>Microsoft Office PowerPoint</Application>
  <PresentationFormat>화면 슬라이드 쇼(4:3)</PresentationFormat>
  <Paragraphs>54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12118</cp:revision>
  <cp:lastPrinted>2021-05-20T01:24:08Z</cp:lastPrinted>
  <dcterms:modified xsi:type="dcterms:W3CDTF">2021-05-20T01:30:34Z</dcterms:modified>
</cp:coreProperties>
</file>