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4" r:id="rId3"/>
    <p:sldId id="5972" r:id="rId4"/>
  </p:sldIdLst>
  <p:sldSz cx="9144000" cy="6858000" type="screen4x3"/>
  <p:notesSz cx="9926638" cy="67976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402" y="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183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171" y="3228925"/>
            <a:ext cx="7282312" cy="3058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402" y="6458932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24407" y="6458933"/>
            <a:ext cx="4302238" cy="3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4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564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5674" y="3228924"/>
            <a:ext cx="7935292" cy="3058465"/>
          </a:xfrm>
          <a:noFill/>
          <a:ln/>
        </p:spPr>
        <p:txBody>
          <a:bodyPr lIns="90687" tIns="45329" rIns="90687" bIns="45329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1923" y="9406740"/>
            <a:ext cx="2937569" cy="49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69" tIns="45223" rIns="90469" bIns="4522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755650"/>
            <a:ext cx="4903787" cy="36766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030" y="4710484"/>
            <a:ext cx="4983430" cy="4432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3" tIns="45345" rIns="90723" bIns="45345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3098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44624"/>
            <a:ext cx="9144000" cy="174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운영 현황 지도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5.24.(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6.1.(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심천센터외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영유아보육팀장외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endParaRPr lang="en-US" altLang="ko-KR" sz="20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지역아동센터 운영실태 및 안전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1772816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한국수력원자력㈜</a:t>
            </a:r>
            <a:r>
              <a:rPr lang="ko-KR" altLang="en-US" sz="2800" b="1" dirty="0">
                <a:solidFill>
                  <a:srgbClr val="0000FF"/>
                </a:solidFill>
              </a:rPr>
              <a:t>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장보기 행사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영동전통시장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센터장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지정기탁금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센터별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으로 급식 식자재 장보기 행사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" y="3429000"/>
            <a:ext cx="9143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초등학력인정반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미나리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영화관람 문화체험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영동레인보우영화관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505905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식품안전의 날 유공자 표창장 수여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 24.(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10:30 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오광임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표창장 수여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954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(5. 18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프로그램 운영비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:      1.9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                                                              :      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63504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5,589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56.9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56.9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2,881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121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4.1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1.9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122.9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4.2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6565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84044</TotalTime>
  <Words>219</Words>
  <Application>Microsoft Office PowerPoint</Application>
  <PresentationFormat>화면 슬라이드 쇼(4:3)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12118</cp:revision>
  <cp:lastPrinted>2021-05-20T01:24:08Z</cp:lastPrinted>
  <dcterms:modified xsi:type="dcterms:W3CDTF">2021-05-20T01:30:34Z</dcterms:modified>
</cp:coreProperties>
</file>