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-5916" y="2852936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학교급식지원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위촉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학교급식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지원계획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-9" y="5013176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확진자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급증에 따른 특별방역점검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음식점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4C3DE81-8E0B-4AB7-B704-652716176599}"/>
              </a:ext>
            </a:extLst>
          </p:cNvPr>
          <p:cNvSpPr/>
          <p:nvPr/>
        </p:nvSpPr>
        <p:spPr>
          <a:xfrm>
            <a:off x="-5916" y="182701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2. 14.(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대보건설㈜</a:t>
            </a:r>
            <a:r>
              <a:rPr lang="ko-KR" altLang="en-US" sz="2400" spc="-150" dirty="0"/>
              <a:t> 대표 </a:t>
            </a:r>
            <a:r>
              <a:rPr lang="ko-KR" altLang="en-US" sz="2400" spc="-150" dirty="0" err="1"/>
              <a:t>배병열</a:t>
            </a:r>
            <a:r>
              <a:rPr lang="ko-KR" altLang="en-US" sz="2400" spc="-150" dirty="0"/>
              <a:t> </a:t>
            </a:r>
            <a:r>
              <a:rPr lang="en-US" altLang="ko-KR" sz="2400" spc="-150" dirty="0"/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2. 16.(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NH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농협은행 영동군지부</a:t>
            </a:r>
            <a:r>
              <a:rPr lang="ko-KR" altLang="en-US" sz="2400" spc="-150" dirty="0"/>
              <a:t> </a:t>
            </a:r>
            <a:r>
              <a:rPr lang="en-US" altLang="ko-KR" sz="2400" spc="-150" dirty="0"/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104256</TotalTime>
  <Words>100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16816</cp:revision>
  <cp:lastPrinted>2022-02-09T00:56:32Z</cp:lastPrinted>
  <dcterms:modified xsi:type="dcterms:W3CDTF">2022-02-09T05:12:53Z</dcterms:modified>
</cp:coreProperties>
</file>