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20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8568" y="2276872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에넥스노동조합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170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ko-KR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2536" y="4149080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속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감염위험시설 이행여부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5. 25.(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) ~ 31.(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음식점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spc="-15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955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소비자식품위생감시원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생활 속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방역지침 안내 및 이행여부 점검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0920" y="403870"/>
            <a:ext cx="9144000" cy="165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여성단체협의회 농촌일손돕기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5. 25.(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08:00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영동읍 가리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포도순 따기</a:t>
            </a:r>
            <a:endParaRPr lang="en-US" altLang="ko-KR" sz="2300" b="1" kern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5391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72914</TotalTime>
  <Words>98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11717</cp:revision>
  <cp:lastPrinted>2020-05-21T04:13:16Z</cp:lastPrinted>
  <dcterms:modified xsi:type="dcterms:W3CDTF">2020-05-21T04:21:48Z</dcterms:modified>
</cp:coreProperties>
</file>