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089" r:id="rId2"/>
    <p:sldId id="6084" r:id="rId3"/>
    <p:sldId id="6081" r:id="rId4"/>
    <p:sldId id="6082" r:id="rId5"/>
    <p:sldId id="6088" r:id="rId6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9679" autoAdjust="0"/>
  </p:normalViewPr>
  <p:slideViewPr>
    <p:cSldViewPr>
      <p:cViewPr varScale="1">
        <p:scale>
          <a:sx n="107" d="100"/>
          <a:sy n="107" d="100"/>
        </p:scale>
        <p:origin x="19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0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30" y="9431973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05" tIns="45339" rIns="90705" bIns="45339" anchor="b"/>
          <a:lstStyle/>
          <a:p>
            <a:pPr algn="r" defTabSz="879652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652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2" y="4715192"/>
            <a:ext cx="5434335" cy="4466274"/>
          </a:xfrm>
          <a:noFill/>
          <a:ln/>
        </p:spPr>
        <p:txBody>
          <a:bodyPr lIns="90696" tIns="45334" rIns="90696" bIns="45334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229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634698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9376" y="476672"/>
            <a:ext cx="919314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양성평등위원회 개최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23.(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19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위원장 부군수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양성평등지원 공모 신청사업 심의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 타당성 등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520" y="2636912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사례관리 대상 아동 집중 모니터링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28.~10. 16. / 200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(133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아동통합사례관리사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취약계층 아동 가정방문 양육환경 확인 및 안전 교육 실시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520" y="458112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 달력 제작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26.~11. 20. / 800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4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원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사업 홍보 달력 제작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265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404664"/>
            <a:ext cx="9144000" cy="197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어울림마당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체험부스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17.(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영동고등학교 강당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한지체험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플로리스트체험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운영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2564904"/>
            <a:ext cx="9144000" cy="197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청소년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배구한마당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24.(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영동고등학교 강당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고교대항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청소년 배구대회 및 시상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4473838"/>
            <a:ext cx="9144000" cy="197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청소년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3:3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농구대회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31.(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영동고등학교 강당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〮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고등부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청소년 농구대회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시상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976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476672"/>
            <a:ext cx="9144000" cy="199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열린어린이집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선정 심의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접   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10. 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)~10. 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   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10. 23.(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현장심사 및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보육위원회 서류심의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5496" y="2348880"/>
            <a:ext cx="9329444" cy="1355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보육정책 우수기관 추진성과 평가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23(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공보육확충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실적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코로나대응 우수사례 등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959" y="3573016"/>
            <a:ext cx="8927529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사업추진 현황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275547"/>
              </p:ext>
            </p:extLst>
          </p:nvPr>
        </p:nvGraphicFramePr>
        <p:xfrm>
          <a:off x="329460" y="4293096"/>
          <a:ext cx="8851052" cy="2304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0044">
                  <a:extLst>
                    <a:ext uri="{9D8B030D-6E8A-4147-A177-3AD203B41FA5}">
                      <a16:colId xmlns:a16="http://schemas.microsoft.com/office/drawing/2014/main" val="3618617075"/>
                    </a:ext>
                  </a:extLst>
                </a:gridCol>
                <a:gridCol w="1170546">
                  <a:extLst>
                    <a:ext uri="{9D8B030D-6E8A-4147-A177-3AD203B41FA5}">
                      <a16:colId xmlns:a16="http://schemas.microsoft.com/office/drawing/2014/main" val="1225905875"/>
                    </a:ext>
                  </a:extLst>
                </a:gridCol>
                <a:gridCol w="2525789">
                  <a:extLst>
                    <a:ext uri="{9D8B030D-6E8A-4147-A177-3AD203B41FA5}">
                      <a16:colId xmlns:a16="http://schemas.microsoft.com/office/drawing/2014/main" val="2442489813"/>
                    </a:ext>
                  </a:extLst>
                </a:gridCol>
                <a:gridCol w="1295276">
                  <a:extLst>
                    <a:ext uri="{9D8B030D-6E8A-4147-A177-3AD203B41FA5}">
                      <a16:colId xmlns:a16="http://schemas.microsoft.com/office/drawing/2014/main" val="2768687015"/>
                    </a:ext>
                  </a:extLst>
                </a:gridCol>
                <a:gridCol w="1079397">
                  <a:extLst>
                    <a:ext uri="{9D8B030D-6E8A-4147-A177-3AD203B41FA5}">
                      <a16:colId xmlns:a16="http://schemas.microsoft.com/office/drawing/2014/main" val="558702953"/>
                    </a:ext>
                  </a:extLst>
                </a:gridCol>
              </a:tblGrid>
              <a:tr h="6029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j-ea"/>
                          <a:ea typeface="+mj-ea"/>
                        </a:rPr>
                        <a:t>사업명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j-ea"/>
                          <a:ea typeface="+mj-ea"/>
                        </a:rPr>
                        <a:t>사업기간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j-ea"/>
                          <a:ea typeface="+mj-ea"/>
                        </a:rPr>
                        <a:t>사업량</a:t>
                      </a:r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dirty="0" smtClean="0">
                          <a:latin typeface="+mj-ea"/>
                          <a:ea typeface="+mj-ea"/>
                        </a:rPr>
                        <a:t>사업비</a:t>
                      </a:r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j-ea"/>
                          <a:ea typeface="+mj-ea"/>
                        </a:rPr>
                        <a:t>추진내용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j-ea"/>
                          <a:ea typeface="+mj-ea"/>
                        </a:rPr>
                        <a:t>비고</a:t>
                      </a:r>
                      <a:endParaRPr lang="en-US" altLang="ko-KR" dirty="0" smtClean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en-US" altLang="ko-KR" sz="1500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500" dirty="0" err="1" smtClean="0">
                          <a:latin typeface="+mj-ea"/>
                          <a:ea typeface="+mj-ea"/>
                        </a:rPr>
                        <a:t>공정률</a:t>
                      </a:r>
                      <a:r>
                        <a:rPr lang="en-US" altLang="ko-KR" sz="1500" dirty="0" smtClean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5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7679467"/>
                  </a:ext>
                </a:extLst>
              </a:tr>
              <a:tr h="8506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 육아종합지원센터 건립</a:t>
                      </a:r>
                      <a:endParaRPr lang="ko-KR" altLang="en-US" sz="1500" spc="-15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2020.1 ~</a:t>
                      </a:r>
                    </a:p>
                    <a:p>
                      <a:pPr latinLnBrk="1"/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2021.12.</a:t>
                      </a:r>
                      <a:endParaRPr lang="ko-KR" altLang="en-US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육아종합지원센터 건립 </a:t>
                      </a:r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식</a:t>
                      </a:r>
                      <a:endParaRPr lang="en-US" altLang="ko-KR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3,500</a:t>
                      </a:r>
                      <a:r>
                        <a:rPr lang="ko-KR" altLang="en-US" sz="1500" b="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백만원</a:t>
                      </a:r>
                      <a:endParaRPr lang="ko-KR" altLang="en-US" sz="1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설계공모자</a:t>
                      </a:r>
                      <a:endParaRPr lang="en-US" altLang="ko-KR" sz="1500" b="0" spc="-15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latinLnBrk="1"/>
                      <a:r>
                        <a:rPr lang="ko-KR" altLang="en-US" sz="1500" b="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심사완료</a:t>
                      </a:r>
                      <a:endParaRPr lang="ko-KR" altLang="en-US" sz="1500" b="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ko-KR" altLang="en-US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설계용역</a:t>
                      </a:r>
                      <a:endParaRPr lang="en-US" altLang="ko-KR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just"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(20.10~</a:t>
                      </a:r>
                    </a:p>
                    <a:p>
                      <a:pPr algn="just"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21.3</a:t>
                      </a:r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6360795"/>
                  </a:ext>
                </a:extLst>
              </a:tr>
              <a:tr h="8506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spc="-1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학산면</a:t>
                      </a:r>
                      <a:r>
                        <a:rPr lang="ko-KR" altLang="en-US" sz="150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500" spc="-1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공립형</a:t>
                      </a:r>
                      <a:r>
                        <a:rPr lang="en-US" altLang="ko-KR" sz="1500" spc="-15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50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지역아동센터 건립</a:t>
                      </a:r>
                      <a:endParaRPr lang="ko-KR" altLang="en-US" sz="1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2020.1. ~</a:t>
                      </a:r>
                    </a:p>
                    <a:p>
                      <a:pPr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2020.12.</a:t>
                      </a:r>
                      <a:endParaRPr lang="ko-KR" altLang="en-US" sz="1500" b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0" spc="-1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공립형</a:t>
                      </a:r>
                      <a:r>
                        <a:rPr lang="ko-KR" altLang="en-US" sz="1500" b="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지역아동센터 건립 </a:t>
                      </a:r>
                      <a:r>
                        <a:rPr lang="en-US" altLang="ko-KR" sz="1500" b="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 </a:t>
                      </a:r>
                      <a:r>
                        <a:rPr lang="ko-KR" altLang="en-US" sz="1500" b="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식</a:t>
                      </a:r>
                      <a:endParaRPr lang="en-US" altLang="ko-KR" sz="1500" b="0" spc="-15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500" b="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480</a:t>
                      </a:r>
                      <a:r>
                        <a:rPr lang="ko-KR" altLang="en-US" sz="1500" b="0" spc="-15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백만원</a:t>
                      </a:r>
                      <a:endParaRPr lang="ko-KR" altLang="en-US" sz="1500" b="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</a:t>
                      </a:r>
                      <a:r>
                        <a:rPr lang="ko-KR" altLang="en-US" sz="1500" b="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내외부</a:t>
                      </a:r>
                      <a:endParaRPr lang="en-US" altLang="ko-KR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just" latinLnBrk="1"/>
                      <a:r>
                        <a:rPr lang="ko-KR" altLang="en-US" sz="14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인테리어공사</a:t>
                      </a:r>
                      <a:endParaRPr lang="ko-KR" altLang="en-US" sz="1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10.19</a:t>
                      </a:r>
                      <a:r>
                        <a:rPr lang="ko-KR" altLang="en-US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준공</a:t>
                      </a:r>
                      <a:endParaRPr lang="en-US" altLang="ko-KR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just" latinLnBrk="1"/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(80%)</a:t>
                      </a:r>
                      <a:endParaRPr lang="ko-KR" altLang="en-US" sz="1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3897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21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-69464" y="620688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평생학습강사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비대면교육을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위한 역량강화교육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16" y="2276872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예방을 위한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사회적거리두기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10. 1.(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~ 10. 31.(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일반 및 휴게음식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뷔페 등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회 또는 수시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고위험시설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등 방역수칙 이행여부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70991" y="4653136"/>
            <a:ext cx="9214991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12-12</a:t>
            </a:r>
            <a:r>
              <a:rPr kumimoji="0" lang="en-US" altLang="ko-KR" sz="2800" b="1" spc="-15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6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음식점 위생등급제 지정업소 재평가를 위한 사후관리</a:t>
            </a:r>
            <a:r>
              <a:rPr lang="ko-KR" altLang="en-US" sz="26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6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10. 13.(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/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황간휴게소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일반음식점 상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하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소비자위생감시원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음식 위생등급평가항목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446926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74693</TotalTime>
  <Words>421</Words>
  <Application>Microsoft Office PowerPoint</Application>
  <PresentationFormat>화면 슬라이드 쇼(4:3)</PresentationFormat>
  <Paragraphs>61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11758</cp:revision>
  <cp:lastPrinted>2020-09-23T02:53:47Z</cp:lastPrinted>
  <dcterms:modified xsi:type="dcterms:W3CDTF">2020-09-23T05:05:22Z</dcterms:modified>
</cp:coreProperties>
</file>