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5975" r:id="rId3"/>
    <p:sldId id="597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105" d="100"/>
          <a:sy n="105" d="100"/>
        </p:scale>
        <p:origin x="318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8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6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8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8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7" y="4721225"/>
            <a:ext cx="5443219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204864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편식예방 영양교실 운영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29.(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부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모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여성회관 지하 요리실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자녀 편식예방 영양교육 및 건강요리 실습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304" y="26064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방과후아카데미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미래소방관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직업체험 프로그램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24.(</a:t>
            </a:r>
            <a:r>
              <a:rPr lang="ko-KR" altLang="en-US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 /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방과후아카데미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37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여성회관 소회의실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화재예방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심폐소생술 등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구조실습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소방복 착용 체험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6512" y="436510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지역아동센터 급식위생 지도점검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08. 24.(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08.28.(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err="1" smtClean="0">
                <a:latin typeface="HY헤드라인M" pitchFamily="18" charset="-127"/>
                <a:ea typeface="HY헤드라인M" pitchFamily="18" charset="-127"/>
              </a:rPr>
              <a:t>영유아보육팀장외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급식조리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식재료관리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09532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-69464" y="620688"/>
            <a:ext cx="881792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교육행정협의회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정기회                                                                                         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영동교육지원청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교육관련 정보 공유 및 소통 등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오찬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3644230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5-5</a:t>
            </a:r>
            <a:r>
              <a:rPr kumimoji="0" lang="en-US" altLang="ko-KR" sz="23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프랜차이즈 카페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생활속거리두기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합동점검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8. 24.(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이디야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파스쿠찌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투썸플레이스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카페베네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식약처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대전청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담당자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마스크 착용 여부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안내문 게시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환기 관리 등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361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73051</TotalTime>
  <Words>170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11768</cp:revision>
  <cp:lastPrinted>2020-08-21T04:33:03Z</cp:lastPrinted>
  <dcterms:modified xsi:type="dcterms:W3CDTF">2020-08-21T04:33:05Z</dcterms:modified>
</cp:coreProperties>
</file>