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2022-06-09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2022-06-09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5378" y="3252993"/>
            <a:ext cx="913485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14:05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충북경제포럼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부군수님</a:t>
            </a:r>
            <a:r>
              <a:rPr lang="ko-KR" altLang="en-US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5378" y="0"/>
            <a:ext cx="914937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청소년지도협의회 정기회의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청소년수련관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청소년드림팀장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9144" y="1592202"/>
            <a:ext cx="914937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아동복지시설 안전점검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지역아동센터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공동생활가정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467781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일반음식점 영업자 식품위생교육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복합문화예술회관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104293</TotalTime>
  <Words>97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16829</cp:revision>
  <cp:lastPrinted>2022-06-09T00:20:35Z</cp:lastPrinted>
  <dcterms:modified xsi:type="dcterms:W3CDTF">2022-06-09T01:02:44Z</dcterms:modified>
</cp:coreProperties>
</file>