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2022-05-11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2022-05-11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2022-05-11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188640"/>
            <a:ext cx="9144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성매매 방지 및 피해자 보호를 위한 합동점검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)21:00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유흥주점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여성정책팀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2395917"/>
            <a:ext cx="9144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가족사진 콘테스트 공모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접수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소속 공무원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공무직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포함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가사와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육아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분담하는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가족사진</a:t>
            </a:r>
            <a:endParaRPr lang="en-US" altLang="ko-KR" sz="22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5157192"/>
            <a:ext cx="9144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사회적거리두기 해제에 따른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 지도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유흥시설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식당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카페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200" b="1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104645</TotalTime>
  <Words>93</Words>
  <Application>Microsoft Office PowerPoint</Application>
  <PresentationFormat>화면 슬라이드 쇼(4:3)</PresentationFormat>
  <Paragraphs>9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16847</cp:revision>
  <cp:lastPrinted>2022-05-11T04:27:07Z</cp:lastPrinted>
  <dcterms:modified xsi:type="dcterms:W3CDTF">2022-05-11T04:28:39Z</dcterms:modified>
</cp:coreProperties>
</file>