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3712" y="242088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 문화놀이터 프로그램 운영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아동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90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kern="90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90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강의실</a:t>
            </a:r>
            <a:endParaRPr lang="en-US" altLang="ko-KR" sz="2400" b="1" kern="90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마크라메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원형리스 만들기를 통한 사고의 균형감각 키우기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편식예방 건강 요리교실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10:00/ </a:t>
            </a:r>
            <a:r>
              <a:rPr lang="ko-KR" altLang="en-US" sz="2400" b="1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</a:t>
            </a:r>
            <a:r>
              <a:rPr lang="ko-KR" altLang="en-US" sz="2400" b="1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지하 요리실</a:t>
            </a:r>
            <a:endParaRPr lang="en-US" altLang="ko-KR" sz="2400" b="1" kern="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자녀 편식예방 영양교육 및 건강요리 실습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16" y="188640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밀집다중이용시설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 이행여부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 ~ 9. 13.(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일반 및 휴게음식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및 중점관리대상 등 방역수칙 이행 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31974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73074</TotalTime>
  <Words>122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11768</cp:revision>
  <cp:lastPrinted>2020-09-03T05:11:51Z</cp:lastPrinted>
  <dcterms:modified xsi:type="dcterms:W3CDTF">2020-09-03T05:15:48Z</dcterms:modified>
</cp:coreProperties>
</file>