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53" r:id="rId3"/>
    <p:sldId id="6855" r:id="rId4"/>
    <p:sldId id="685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3325048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꿈담공예협동조합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고광슈퍼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고성환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윤정호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76672"/>
            <a:ext cx="95405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 현장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국공립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사회복지법인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감염예방 관리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대응지침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이행여부 중점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588" y="206084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 행락철 관광지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합동점검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유원지 주변 식당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카페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관광팀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사회적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준수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88" y="4508326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공중위생업소 민관 특별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∙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숙박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명예공중위생감시원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업종별 기본방역수칙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특별방역수칙 이행여부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43" y="70173"/>
            <a:ext cx="910653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주간 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4.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그림책 작가 온라인 강연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도서 물물교환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북큐레이션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2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964612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(4. 6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레인보우영동도서관 </a:t>
            </a:r>
            <a:r>
              <a:rPr lang="ko-KR" altLang="en-US" sz="2000" b="1" dirty="0">
                <a:latin typeface="HY견고딕" panose="02030600000101010101" pitchFamily="18" charset="-127"/>
              </a:rPr>
              <a:t>전자책 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: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3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황간청소년문화의 집 체육용품 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: 1.5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defRPr/>
            </a:pP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latin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급량비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기타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상반기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                                 :     1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291660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4,415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4,415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41.3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4.5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633.5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41.6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104122</TotalTime>
  <Words>325</Words>
  <Application>Microsoft Office PowerPoint</Application>
  <PresentationFormat>화면 슬라이드 쇼(4:3)</PresentationFormat>
  <Paragraphs>64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16804</cp:revision>
  <cp:lastPrinted>2021-04-07T06:43:45Z</cp:lastPrinted>
  <dcterms:modified xsi:type="dcterms:W3CDTF">2021-04-09T00:16:53Z</dcterms:modified>
</cp:coreProperties>
</file>