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91" d="100"/>
          <a:sy n="91" d="100"/>
        </p:scale>
        <p:origin x="117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78885"/>
            <a:ext cx="8817928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8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아이돌봄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서비스제공기관 재지정 심사위원회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행정복지국장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3123499"/>
            <a:ext cx="9144000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6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 </a:t>
            </a:r>
            <a:r>
              <a:rPr lang="ko-KR" altLang="en-US" sz="26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초록우산 어린이재단</a:t>
            </a:r>
            <a:r>
              <a:rPr lang="en-US" altLang="ko-KR" sz="26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]</a:t>
            </a:r>
            <a:r>
              <a:rPr lang="ko-KR" altLang="en-US" sz="26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업무 협약</a:t>
            </a:r>
            <a:endParaRPr lang="en-US" altLang="ko-KR" sz="2600" b="1" spc="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12. 7.(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15:00 /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군수님실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본부장외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아동 후원을 위한 업무 협약 체결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2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1318093"/>
            <a:ext cx="8817928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8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건강가정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다문화가족지원센터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지도점검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여성정책팀장외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건강가정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다문화가족지원센터 및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아이돌봄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운영 점검</a:t>
            </a:r>
            <a:endParaRPr lang="en-US" altLang="ko-KR" sz="22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0" y="5303728"/>
            <a:ext cx="8817928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8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이경주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38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2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104029</TotalTime>
  <Words>117</Words>
  <Application>Microsoft Office PowerPoint</Application>
  <PresentationFormat>화면 슬라이드 쇼(4:3)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16772</cp:revision>
  <cp:lastPrinted>2021-12-01T06:47:01Z</cp:lastPrinted>
  <dcterms:modified xsi:type="dcterms:W3CDTF">2021-12-01T08:31:40Z</dcterms:modified>
</cp:coreProperties>
</file>