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71" r:id="rId3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 varScale="1">
        <p:scale>
          <a:sx n="113" d="100"/>
          <a:sy n="113" d="100"/>
        </p:scale>
        <p:origin x="1686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2022-03-22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2022-03-22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2022-03-22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803" y="4653136"/>
            <a:ext cx="9107487" cy="1789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`22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</a:t>
            </a:r>
            <a:r>
              <a:rPr lang="en-US" altLang="ko-KR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배달앱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모니터링</a:t>
            </a:r>
            <a:endParaRPr lang="en-US" altLang="ko-KR" sz="28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3. 28.(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)~4. 3.(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)/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배달앱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내 입점 프랜차이즈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영양성분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알레르기 유발 식품 표시 여부 등</a:t>
            </a:r>
            <a:endParaRPr lang="en-US" altLang="ko-KR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1585" y="2708920"/>
            <a:ext cx="91440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개학기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학교주변 청소년유해환경 합동점검 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29.(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청소년지도위원 등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1585" y="332656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영동군민회관 상반기 정기안전점검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28.(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4. 27.(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건물 균열 및 손상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위험요소 등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334336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84410</TotalTime>
  <Words>84</Words>
  <Application>Microsoft Office PowerPoint</Application>
  <PresentationFormat>화면 슬라이드 쇼(4:3)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12129</cp:revision>
  <cp:lastPrinted>2022-03-22T07:35:55Z</cp:lastPrinted>
  <dcterms:modified xsi:type="dcterms:W3CDTF">2022-03-22T07:58:30Z</dcterms:modified>
</cp:coreProperties>
</file>