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3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9" tIns="45223" rIns="90469" bIns="4522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55650"/>
            <a:ext cx="4903787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0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3" tIns="45345" rIns="90723" bIns="45345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" y="1992817"/>
            <a:ext cx="9144001" cy="194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운영전반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시설안전 지도점검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dirty="0" smtClean="0"/>
              <a:t>~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err="1" smtClean="0">
                <a:latin typeface="HY견고딕" panose="02030600000101010101" pitchFamily="18" charset="-127"/>
              </a:rPr>
              <a:t>심천지역아동센터외</a:t>
            </a:r>
            <a:r>
              <a:rPr lang="ko-KR" altLang="en-US" sz="24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견고딕" panose="02030600000101010101" pitchFamily="18" charset="-127"/>
              </a:rPr>
              <a:t>9</a:t>
            </a:r>
            <a:r>
              <a:rPr lang="ko-KR" altLang="en-US" sz="2400" b="1" dirty="0" smtClean="0">
                <a:latin typeface="HY견고딕" panose="02030600000101010101" pitchFamily="18" charset="-127"/>
              </a:rPr>
              <a:t>개</a:t>
            </a:r>
            <a:r>
              <a:rPr lang="ko-KR" altLang="en-US" sz="2400" b="1" dirty="0" smtClean="0"/>
              <a:t>소 </a:t>
            </a:r>
            <a:endParaRPr lang="en-US" altLang="ko-KR" sz="240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2544" y="3280916"/>
            <a:ext cx="9141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향부숙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입숙식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레인보우영동연수원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94116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공중위생업소 정부합동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13 ~17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중앙부처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방역 취약시설 소관부처 합동 현장점검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4624"/>
            <a:ext cx="91440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가정의 달 맞이 지역 아동 지정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.14.(</a:t>
            </a:r>
            <a:r>
              <a:rPr lang="ko-KR" altLang="en-US" sz="2400" b="1" spc="1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10:30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㈜지명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1,500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660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지역아동센터 아동 등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1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(5. 4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 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>
                <a:latin typeface="HY견고딕" panose="02030600000101010101" pitchFamily="18" charset="-127"/>
              </a:rPr>
              <a:t>성년의 날 축하카드 제작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                       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:          2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6089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5,340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54.4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5,340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2,881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2.7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2.8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83948</TotalTime>
  <Words>230</Words>
  <Application>Microsoft Office PowerPoint</Application>
  <PresentationFormat>화면 슬라이드 쇼(4:3)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12088</cp:revision>
  <cp:lastPrinted>2021-05-04T05:48:29Z</cp:lastPrinted>
  <dcterms:modified xsi:type="dcterms:W3CDTF">2021-05-06T07:55:42Z</dcterms:modified>
</cp:coreProperties>
</file>