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71" r:id="rId2"/>
    <p:sldId id="5972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6408" autoAdjust="0"/>
  </p:normalViewPr>
  <p:slideViewPr>
    <p:cSldViewPr>
      <p:cViewPr varScale="1">
        <p:scale>
          <a:sx n="107" d="100"/>
          <a:sy n="107" d="100"/>
        </p:scale>
        <p:origin x="138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196" y="4715192"/>
            <a:ext cx="4987287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3127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830" y="4715192"/>
            <a:ext cx="5435603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573016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4-3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드림스타트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부모 역량 강화 교육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11. 28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10:00 /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여성회관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층 소회의실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자녀들의 성문화 이해를 위한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부모 성교육 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9768" y="1844824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4-2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황간청소년문화의집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온라인 동아리 축제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11. 25.(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12. 2.(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유튜브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‘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황간청소년문화의집</a:t>
            </a:r>
            <a:r>
              <a:rPr lang="en-US" altLang="ko-KR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tv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’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청소년 동아리 활동 동영상 업로드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온라인 투표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시상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5496" y="116632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4-1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여성단체협의회 </a:t>
            </a:r>
            <a:r>
              <a:rPr lang="en-US" altLang="ko-KR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‘</a:t>
            </a:r>
            <a:r>
              <a:rPr lang="ko-KR" altLang="en-US" sz="2800" b="1" spc="-30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우수 </a:t>
            </a:r>
            <a:r>
              <a:rPr lang="ko-KR" altLang="en-US" sz="2800" b="1" spc="-30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자원봉사단체</a:t>
            </a:r>
            <a:r>
              <a:rPr lang="en-US" altLang="ko-KR" sz="2800" b="1" spc="-30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’</a:t>
            </a:r>
            <a:r>
              <a:rPr lang="ko-KR" altLang="en-US" sz="2800" b="1" spc="-30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수상</a:t>
            </a:r>
            <a:r>
              <a:rPr lang="en-US" altLang="ko-KR" sz="2800" b="1" spc="-30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11. 27.(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여성회관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웨딩홀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자원봉사자 대회 </a:t>
            </a:r>
            <a:r>
              <a:rPr lang="ko-KR" altLang="en-US" sz="2400" b="1" ker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시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35496" y="5304690"/>
            <a:ext cx="8817928" cy="129266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이사회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26.(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17:00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2021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운영 수정안 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7310783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73159</TotalTime>
  <Words>120</Words>
  <Application>Microsoft Office PowerPoint</Application>
  <PresentationFormat>화면 슬라이드 쇼(4:3)</PresentationFormat>
  <Paragraphs>16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11835</cp:revision>
  <cp:lastPrinted>2020-11-18T06:42:14Z</cp:lastPrinted>
  <dcterms:modified xsi:type="dcterms:W3CDTF">2020-11-18T06:43:25Z</dcterms:modified>
</cp:coreProperties>
</file>