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1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7301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부모 역량 강화 교육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11. 28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소회의실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자녀들의 성문화 이해를 위한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부모 성교육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768" y="184482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황간청소년문화의집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 동아리 축제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황간청소년문화의집</a:t>
            </a:r>
            <a:r>
              <a:rPr lang="en-US" altLang="ko-KR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tv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 동아리 활동 동영상 업로드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온라인 투표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시상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11663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우수 </a:t>
            </a:r>
            <a:r>
              <a:rPr lang="ko-KR" altLang="en-US" sz="28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자원봉사단체</a:t>
            </a:r>
            <a:r>
              <a:rPr lang="en-US" altLang="ko-KR" sz="28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lang="ko-KR" altLang="en-US" sz="28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수상</a:t>
            </a:r>
            <a:r>
              <a:rPr lang="en-US" altLang="ko-KR" sz="28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웨딩홀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자원봉사자 대회 </a:t>
            </a:r>
            <a:r>
              <a:rPr lang="ko-KR" altLang="en-US" sz="2400" b="1" ker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496" y="5304690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이사회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운영 수정안 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31078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73159</TotalTime>
  <Words>120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11835</cp:revision>
  <cp:lastPrinted>2020-11-18T06:42:14Z</cp:lastPrinted>
  <dcterms:modified xsi:type="dcterms:W3CDTF">2020-11-18T06:43:25Z</dcterms:modified>
</cp:coreProperties>
</file>