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102" r:id="rId2"/>
    <p:sldId id="6105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530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9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47736" y="9419921"/>
            <a:ext cx="2942013" cy="494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87" tIns="45281" rIns="90587" bIns="45281" anchor="b"/>
          <a:lstStyle/>
          <a:p>
            <a:pPr algn="r" defTabSz="878509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8509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877" y="4709167"/>
            <a:ext cx="5427997" cy="4460567"/>
          </a:xfrm>
          <a:noFill/>
          <a:ln/>
        </p:spPr>
        <p:txBody>
          <a:bodyPr lIns="90578" tIns="45276" rIns="90578" bIns="45276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8270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0059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80528" y="26064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4-1.  </a:t>
            </a:r>
            <a:r>
              <a:rPr lang="en-US" altLang="ko-KR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방과후아카데미 입학식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감꽃반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교실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방과후아카데미 입학식 및 신입생 상담 실시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0653" y="2204864"/>
            <a:ext cx="9001125" cy="134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공립 너나들이지역아동센터 준공식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132.22㎡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488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80528" y="3573016"/>
            <a:ext cx="90011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영동군지역아동센터 운영위원회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기본운영비 지원계획안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80528" y="494116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조리판매업소 지도점검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 ~ 1. 19.(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어린이기호식품 조리판매업소 </a:t>
            </a:r>
            <a:r>
              <a:rPr lang="en-US" altLang="ko-KR" sz="2200" b="1" kern="0" dirty="0" smtClean="0">
                <a:latin typeface="HY헤드라인M" pitchFamily="18" charset="-127"/>
                <a:ea typeface="HY헤드라인M" pitchFamily="18" charset="-127"/>
              </a:rPr>
              <a:t>51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전담관리원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점검항목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 기호식품 중 정서저해식품 등 판매여부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992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74723</TotalTime>
  <Words>116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11793</cp:revision>
  <cp:lastPrinted>2020-12-30T05:16:53Z</cp:lastPrinted>
  <dcterms:modified xsi:type="dcterms:W3CDTF">2020-12-30T05:20:15Z</dcterms:modified>
</cp:coreProperties>
</file>