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21" r:id="rId2"/>
    <p:sldId id="6034" r:id="rId3"/>
    <p:sldId id="6036" r:id="rId4"/>
    <p:sldId id="6037" r:id="rId5"/>
    <p:sldId id="6035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22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42852"/>
            <a:ext cx="8892480" cy="18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아이돌봄지원사업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아이돌보미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보수 교육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기본 및 특화 과정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143116"/>
            <a:ext cx="9001125" cy="2436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청소년 한마음 축제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관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예술문화단체 총연합회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2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643446"/>
            <a:ext cx="8892480" cy="18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화풀이캠프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프로그램 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대전유성유스호스텔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정서 뇌 개발 교육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2852"/>
            <a:ext cx="9001125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54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도서관주간행사  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아이를 바꾸는 학습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코칭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프로그램 운영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19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식중독 예방 합동점검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4.13.(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청소년수련시설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 등의 보존 및 보관기준 준수여부</a:t>
            </a:r>
            <a:endParaRPr lang="ko-KR" altLang="en-US" sz="2400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00570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식품자동판매기 영업소 정기 지도</a:t>
            </a:r>
            <a:r>
              <a:rPr lang="en-US" altLang="ko-KR" sz="2700" b="1" dirty="0" smtClean="0">
                <a:solidFill>
                  <a:srgbClr val="0000FF"/>
                </a:solidFill>
              </a:rPr>
              <a:t>·</a:t>
            </a:r>
            <a:r>
              <a:rPr lang="ko-KR" altLang="en-US" sz="2700" b="1" dirty="0" smtClean="0">
                <a:solidFill>
                  <a:srgbClr val="0000FF"/>
                </a:solidFill>
              </a:rPr>
              <a:t>점검</a:t>
            </a:r>
            <a:endParaRPr kumimoji="0"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4.27.(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58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영업자 준수사항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도서관주관행사운영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74195</TotalTime>
  <Words>209</Words>
  <Application>Microsoft Office PowerPoint</Application>
  <PresentationFormat>화면 슬라이드 쇼(4:3)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11722</cp:revision>
  <dcterms:modified xsi:type="dcterms:W3CDTF">2018-04-25T00:49:40Z</dcterms:modified>
</cp:coreProperties>
</file>