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55" r:id="rId3"/>
    <p:sldId id="6854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4240" autoAdjust="0"/>
  </p:normalViewPr>
  <p:slideViewPr>
    <p:cSldViewPr>
      <p:cViewPr varScale="1">
        <p:scale>
          <a:sx n="101" d="100"/>
          <a:sy n="101" d="100"/>
        </p:scale>
        <p:origin x="450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6838" y="9419920"/>
            <a:ext cx="2941327" cy="49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96" tIns="45286" rIns="90596" bIns="45286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7238"/>
            <a:ext cx="4910138" cy="368141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179" y="4717085"/>
            <a:ext cx="4989806" cy="44383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09" rIns="90850" bIns="45409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22706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1988840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독서 프로그램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초등학생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너나들이 지역아동센터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독서지도 및 독후활동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116632"/>
            <a:ext cx="9147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영동병원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4148285"/>
            <a:ext cx="9396536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 방역 이행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5. 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5. 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마스크착용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출입자명단관리 등 시설 별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20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(4. 27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드림스타트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>
                <a:latin typeface="HY견고딕" panose="02030600000101010101" pitchFamily="18" charset="-127"/>
              </a:rPr>
              <a:t>프로그램 강사료 지급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>
                <a:latin typeface="HY견고딕" panose="02030600000101010101" pitchFamily="18" charset="-127"/>
              </a:rPr>
              <a:t>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 1.9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spc="-150" dirty="0" err="1">
                <a:latin typeface="HY견고딕" panose="02030600000101010101" pitchFamily="18" charset="-127"/>
              </a:rPr>
              <a:t>급량비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 등 기타 지급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)                                                             :         1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백만원</a:t>
            </a: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해당없음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</a:t>
            </a: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19393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5,254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53.5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5,254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2,881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56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1.9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2.9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58.9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25465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104398</TotalTime>
  <Words>208</Words>
  <Application>Microsoft Office PowerPoint</Application>
  <PresentationFormat>화면 슬라이드 쇼(4:3)</PresentationFormat>
  <Paragraphs>54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16858</cp:revision>
  <cp:lastPrinted>2021-04-28T06:30:47Z</cp:lastPrinted>
  <dcterms:modified xsi:type="dcterms:W3CDTF">2021-04-28T06:45:13Z</dcterms:modified>
</cp:coreProperties>
</file>