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42" r:id="rId2"/>
    <p:sldId id="6855" r:id="rId3"/>
    <p:sldId id="6854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94240" autoAdjust="0"/>
  </p:normalViewPr>
  <p:slideViewPr>
    <p:cSldViewPr>
      <p:cViewPr varScale="1">
        <p:scale>
          <a:sx n="101" d="100"/>
          <a:sy n="101" d="100"/>
        </p:scale>
        <p:origin x="450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8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2230" y="9431974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3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563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3" y="4715192"/>
            <a:ext cx="5434335" cy="4466274"/>
          </a:xfrm>
          <a:noFill/>
          <a:ln/>
        </p:spPr>
        <p:txBody>
          <a:bodyPr lIns="90687" tIns="45329" rIns="90687" bIns="4532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6838" y="9419920"/>
            <a:ext cx="2941327" cy="49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96" tIns="45286" rIns="90596" bIns="45286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0FCEF0-CA89-4746-B551-DBED76821B97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57238"/>
            <a:ext cx="4910138" cy="368141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179" y="4717085"/>
            <a:ext cx="4989806" cy="44383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09" rIns="90850" bIns="45409"/>
          <a:lstStyle/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02270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988840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독서 프로그램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초등학생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너나들이 지역아동센터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독서지도 및 독후활동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116632"/>
            <a:ext cx="9147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영동병원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 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4148285"/>
            <a:ext cx="9396536" cy="23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사회적거리두기 방역 이행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5. 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5. 9.(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식품안팀장외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휴게음식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제과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목욕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이미용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대형마트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숙박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마스크착용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출입자명단관리 등 시설 별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방역수칙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이행 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20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0" y="249238"/>
            <a:ext cx="9144000" cy="649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(4. 27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 err="1" smtClean="0">
                <a:latin typeface="HY견고딕" panose="02030600000101010101" pitchFamily="18" charset="-127"/>
              </a:rPr>
              <a:t>드림스타트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>
                <a:latin typeface="HY견고딕" panose="02030600000101010101" pitchFamily="18" charset="-127"/>
              </a:rPr>
              <a:t>프로그램 강사료 지급</a:t>
            </a:r>
            <a:r>
              <a:rPr lang="en-US" altLang="ko-KR" sz="2000" b="1" dirty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>
                <a:latin typeface="HY견고딕" panose="02030600000101010101" pitchFamily="18" charset="-127"/>
              </a:rPr>
              <a:t>)</a:t>
            </a:r>
            <a:r>
              <a:rPr lang="ko-KR" altLang="en-US" sz="2000" b="1" dirty="0">
                <a:latin typeface="HY견고딕" panose="02030600000101010101" pitchFamily="18" charset="-127"/>
              </a:rPr>
              <a:t>  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            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   1.9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spc="-150" dirty="0" err="1">
                <a:latin typeface="HY견고딕" panose="02030600000101010101" pitchFamily="18" charset="-127"/>
              </a:rPr>
              <a:t>급량비</a:t>
            </a:r>
            <a:r>
              <a:rPr lang="ko-KR" altLang="en-US" sz="2000" b="1" spc="-150" dirty="0">
                <a:latin typeface="HY견고딕" panose="02030600000101010101" pitchFamily="18" charset="-127"/>
              </a:rPr>
              <a:t> 등 기타 지급</a:t>
            </a:r>
            <a:r>
              <a:rPr lang="en-US" altLang="ko-KR" sz="2000" b="1" spc="-150" dirty="0">
                <a:latin typeface="HY견고딕" panose="02030600000101010101" pitchFamily="18" charset="-127"/>
              </a:rPr>
              <a:t>(</a:t>
            </a:r>
            <a:r>
              <a:rPr lang="ko-KR" altLang="en-US" sz="2000" b="1" spc="-150" dirty="0">
                <a:latin typeface="HY견고딕" panose="02030600000101010101" pitchFamily="18" charset="-127"/>
              </a:rPr>
              <a:t>소비</a:t>
            </a:r>
            <a:r>
              <a:rPr lang="en-US" altLang="ko-KR" sz="2000" b="1" spc="-150" dirty="0">
                <a:latin typeface="HY견고딕" panose="02030600000101010101" pitchFamily="18" charset="-127"/>
              </a:rPr>
              <a:t>)                                                             :         1</a:t>
            </a:r>
            <a:r>
              <a:rPr lang="ko-KR" altLang="en-US" sz="2000" b="1" spc="-150" dirty="0">
                <a:latin typeface="HY견고딕" panose="02030600000101010101" pitchFamily="18" charset="-127"/>
              </a:rPr>
              <a:t>백만원</a:t>
            </a:r>
            <a:endParaRPr lang="en-US" altLang="ko-KR" sz="2000" b="1" spc="-150" dirty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endParaRPr lang="en-US" altLang="ko-KR" sz="2000" b="1" spc="-150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부진사유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향후 집행계획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00100" lvl="1" indent="-342900" eaLnBrk="1" hangingPunct="1">
              <a:lnSpc>
                <a:spcPct val="140000"/>
              </a:lnSpc>
              <a:buClr>
                <a:schemeClr val="tx1"/>
              </a:buClr>
              <a:buFont typeface="HY헤드라인M" panose="02030600000101010101" pitchFamily="18" charset="-127"/>
              <a:buChar char="-"/>
              <a:defRPr/>
            </a:pPr>
            <a:r>
              <a:rPr lang="ko-KR" altLang="en-US" sz="2000" b="1" dirty="0" err="1" smtClean="0">
                <a:latin typeface="HY견고딕" panose="02030600000101010101" pitchFamily="18" charset="-127"/>
              </a:rPr>
              <a:t>해당없음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 </a:t>
            </a:r>
            <a:r>
              <a:rPr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219393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9,806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5,254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53.5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5,254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2,881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56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1.9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2.9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58.9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254656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104398</TotalTime>
  <Words>208</Words>
  <Application>Microsoft Office PowerPoint</Application>
  <PresentationFormat>화면 슬라이드 쇼(4:3)</PresentationFormat>
  <Paragraphs>54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16858</cp:revision>
  <cp:lastPrinted>2021-04-28T06:30:47Z</cp:lastPrinted>
  <dcterms:modified xsi:type="dcterms:W3CDTF">2021-04-28T06:45:13Z</dcterms:modified>
</cp:coreProperties>
</file>