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30" r:id="rId2"/>
    <p:sldId id="603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1626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6578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2022-08-03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2022-08-03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2022-08-03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1086" y="525694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85992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2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044" y="2278316"/>
            <a:ext cx="9001125" cy="14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endParaRPr lang="ko-KR" altLang="en-US" dirty="0">
              <a:solidFill>
                <a:srgbClr val="00B036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8710" y="1792307"/>
            <a:ext cx="9001125" cy="165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아동학대 대응 정보연계협의체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학대피해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위기의심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아동 정보 공유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협력방안 모색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5171138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중학생 영어캠프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8. 8.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)~ 8. 12.(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중학생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인천영어마을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0"/>
            <a:ext cx="9144000" cy="1799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여성단체협의회 지역사회 나눔 활동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복숭아 통조림 만들기 및 지역사회 나눔 활동 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3778136"/>
            <a:ext cx="84249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 이사회 개최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11:00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상황실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73730</TotalTime>
  <Words>114</Words>
  <Application>Microsoft Office PowerPoint</Application>
  <PresentationFormat>화면 슬라이드 쇼(4:3)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11672</cp:revision>
  <cp:lastPrinted>2022-08-03T00:07:24Z</cp:lastPrinted>
  <dcterms:modified xsi:type="dcterms:W3CDTF">2022-08-03T00:46:53Z</dcterms:modified>
</cp:coreProperties>
</file>