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1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22801"/>
              </p:ext>
            </p:extLst>
          </p:nvPr>
        </p:nvGraphicFramePr>
        <p:xfrm>
          <a:off x="683568" y="1844824"/>
          <a:ext cx="7776865" cy="41547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3089">
                  <a:extLst>
                    <a:ext uri="{9D8B030D-6E8A-4147-A177-3AD203B41FA5}">
                      <a16:colId xmlns:a16="http://schemas.microsoft.com/office/drawing/2014/main" val="3715944272"/>
                    </a:ext>
                  </a:extLst>
                </a:gridCol>
                <a:gridCol w="4469639">
                  <a:extLst>
                    <a:ext uri="{9D8B030D-6E8A-4147-A177-3AD203B41FA5}">
                      <a16:colId xmlns:a16="http://schemas.microsoft.com/office/drawing/2014/main" val="3296224463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717006414"/>
                    </a:ext>
                  </a:extLst>
                </a:gridCol>
              </a:tblGrid>
              <a:tr h="559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시설별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조치계획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비고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1648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보육시설</a:t>
                      </a:r>
                      <a:r>
                        <a:rPr lang="en-US" altLang="ko-KR" sz="1500" smtClean="0"/>
                        <a:t>(25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</a:t>
                      </a:r>
                      <a:r>
                        <a:rPr lang="ko-KR" altLang="en-US" sz="1500" smtClean="0"/>
                        <a:t>보육시설 임시 휴원에 따른 가정돌봄 및 </a:t>
                      </a:r>
                      <a:endParaRPr lang="en-US" altLang="ko-KR" sz="150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   </a:t>
                      </a:r>
                      <a:r>
                        <a:rPr lang="en-US" altLang="ko-KR" sz="1500" smtClean="0"/>
                        <a:t> </a:t>
                      </a:r>
                      <a:r>
                        <a:rPr lang="ko-KR" altLang="en-US" sz="1500" smtClean="0"/>
                        <a:t>긴급돌봄 </a:t>
                      </a:r>
                      <a:r>
                        <a:rPr lang="ko-KR" altLang="en-US" sz="1500" smtClean="0"/>
                        <a:t>실시</a:t>
                      </a:r>
                      <a:r>
                        <a:rPr lang="en-US" altLang="ko-KR" sz="1500" smtClean="0"/>
                        <a:t>(~ 4. 5.)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en-US" altLang="ko-KR" sz="1500" smtClean="0"/>
                        <a:t>25</a:t>
                      </a:r>
                      <a:r>
                        <a:rPr lang="ko-KR" altLang="en-US" sz="1500" smtClean="0"/>
                        <a:t>개소 방역 소독 실시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미등원 영유아 건강관리 유선확인 및 결식우려 방과 후 돌봄 아동 도시락 배달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0465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청소년시설</a:t>
                      </a:r>
                      <a:r>
                        <a:rPr lang="en-US" altLang="ko-KR" sz="1500" smtClean="0"/>
                        <a:t>(4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방역소독 실시 및 예방수칙 팜플렛 비치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 및 프로그램 휴강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방과 후 아카데미 임시휴강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방문 및 내방상담 중지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~4. 5.</a:t>
                      </a:r>
                      <a:r>
                        <a:rPr lang="ko-KR" altLang="en-US" sz="1500" smtClean="0"/>
                        <a:t>까지 상황에 따라 변동 가능          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227280"/>
                  </a:ext>
                </a:extLst>
              </a:tr>
              <a:tr h="42294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여성회관</a:t>
                      </a:r>
                      <a:endParaRPr lang="ko-KR" altLang="en-US" sz="1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여성회관 문화강좌 휴강 및 개강연기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603762"/>
                  </a:ext>
                </a:extLst>
              </a:tr>
              <a:tr h="36252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레인보우영동도서관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휴관연장</a:t>
                      </a:r>
                      <a:r>
                        <a:rPr lang="en-US" altLang="ko-KR" sz="1500" baseline="0" smtClean="0"/>
                        <a:t>(~</a:t>
                      </a:r>
                      <a:r>
                        <a:rPr lang="ko-KR" altLang="en-US" sz="1500" baseline="0" smtClean="0"/>
                        <a:t>상황종료 시까지</a:t>
                      </a:r>
                      <a:r>
                        <a:rPr lang="en-US" altLang="ko-KR" sz="1500" baseline="0" smtClean="0"/>
                        <a:t>)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11203"/>
                  </a:ext>
                </a:extLst>
              </a:tr>
              <a:tr h="36252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목욕업소</a:t>
                      </a:r>
                      <a:r>
                        <a:rPr lang="en-US" altLang="ko-KR" sz="1500" smtClean="0"/>
                        <a:t>(3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관내 목욕업소 외지인 이용에 대한 </a:t>
                      </a:r>
                      <a:r>
                        <a:rPr lang="ko-KR" altLang="en-US" sz="1500" smtClean="0"/>
                        <a:t>주의사항   유선 </a:t>
                      </a:r>
                      <a:r>
                        <a:rPr lang="ko-KR" altLang="en-US" sz="1500" smtClean="0"/>
                        <a:t>모니터링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600329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908720"/>
            <a:ext cx="91450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1-1.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 예방을 위한 시설별 조치계획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2949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72846</TotalTime>
  <Words>116</Words>
  <Application>Microsoft Office PowerPoint</Application>
  <PresentationFormat>화면 슬라이드 쇼(4:3)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11688</cp:revision>
  <cp:lastPrinted>2020-03-19T04:54:44Z</cp:lastPrinted>
  <dcterms:modified xsi:type="dcterms:W3CDTF">2020-03-19T05:25:55Z</dcterms:modified>
</cp:coreProperties>
</file>