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64" r:id="rId2"/>
    <p:sldId id="5971" r:id="rId3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3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541" autoAdjust="0"/>
  </p:normalViewPr>
  <p:slideViewPr>
    <p:cSldViewPr>
      <p:cViewPr varScale="1">
        <p:scale>
          <a:sx n="115" d="100"/>
          <a:sy n="115" d="100"/>
        </p:scale>
        <p:origin x="162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2022-06-15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2022-06-15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2022-06-15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2022-06-15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2022-06-15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2022-06-15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248" y="13966"/>
            <a:ext cx="9138752" cy="1182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사업 성별영향평가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1:1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대면 컨설팅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6.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21.(</a:t>
            </a:r>
            <a:r>
              <a:rPr lang="ko-KR" altLang="en-US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13:30 /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충북성별영향평가센터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컨설턴트 등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25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645024"/>
            <a:ext cx="9001125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아동복지시설 운영실태 지도점검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20.(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영유아보육팀장외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829495"/>
            <a:ext cx="9107488" cy="1182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여성지도자 역량강화 워크숍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6. 23.(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07:00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전남 여수시 일원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43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517232"/>
            <a:ext cx="9107488" cy="1182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어린이기호식품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전담관리원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직무교육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6. 23.(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:00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여성회관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8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334336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84211</TotalTime>
  <Words>96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12125</cp:revision>
  <cp:lastPrinted>2020-06-11T05:04:47Z</cp:lastPrinted>
  <dcterms:modified xsi:type="dcterms:W3CDTF">2022-06-15T00:44:45Z</dcterms:modified>
</cp:coreProperties>
</file>