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55" r:id="rId3"/>
    <p:sldId id="6854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4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56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3" y="4715192"/>
            <a:ext cx="5434335" cy="4466274"/>
          </a:xfrm>
          <a:noFill/>
          <a:ln/>
        </p:spPr>
        <p:txBody>
          <a:bodyPr lIns="90687" tIns="45329" rIns="90687" bIns="4532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2228" y="9431971"/>
            <a:ext cx="2945448" cy="49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3" tIns="45349" rIns="90723" bIns="45349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758825"/>
            <a:ext cx="4916487" cy="36861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439" y="4723120"/>
            <a:ext cx="4996798" cy="4444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73" rIns="90977" bIns="45473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66793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371" y="188640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개학기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학교주변 청소년유해환경 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•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 합동점검</a:t>
            </a: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25.(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청소년상담센터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중앙사거리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청소년유해환경 개선 캠페인 및 청소년보호법 위반 점검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371" y="1844824"/>
            <a:ext cx="910862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아동복지심의위원회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서면심의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보호대상아동의 보호조치 사항 심의</a:t>
            </a: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3250138"/>
            <a:ext cx="881792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에넥스노동조합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운동경기부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496" y="5203646"/>
            <a:ext cx="903649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평생학습도시 지정  발표 심사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23.(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장소 미정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서울역 인근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가족행복과장외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모두말씀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의지표명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674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249238"/>
            <a:ext cx="8964612" cy="606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(3. 16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- </a:t>
            </a:r>
            <a:r>
              <a:rPr lang="ko-KR" altLang="en-US" sz="2000" b="1" dirty="0">
                <a:latin typeface="HY견고딕" panose="02030600000101010101" pitchFamily="18" charset="-127"/>
              </a:rPr>
              <a:t>황간 청소년문화의 집 도서 구입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/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4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 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- </a:t>
            </a:r>
            <a:r>
              <a:rPr lang="ko-KR" altLang="en-US" sz="2000" b="1" dirty="0">
                <a:latin typeface="HY견고딕" panose="02030600000101010101" pitchFamily="18" charset="-127"/>
              </a:rPr>
              <a:t>영동군 청소년수련관 도서 구입 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>
                <a:latin typeface="HY견고딕" panose="02030600000101010101" pitchFamily="18" charset="-127"/>
              </a:rPr>
              <a:t>/</a:t>
            </a:r>
            <a:r>
              <a:rPr lang="ko-KR" altLang="en-US" sz="2000" b="1" dirty="0">
                <a:latin typeface="HY견고딕" panose="02030600000101010101" pitchFamily="18" charset="-127"/>
              </a:rPr>
              <a:t>상반기</a:t>
            </a:r>
            <a:r>
              <a:rPr lang="en-US" altLang="ko-KR" sz="2000" b="1" dirty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>
                <a:latin typeface="HY견고딕" panose="02030600000101010101" pitchFamily="18" charset="-127"/>
              </a:rPr>
              <a:t>   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</a:t>
            </a:r>
            <a:r>
              <a:rPr lang="en-US" altLang="ko-KR" sz="2000" b="1" dirty="0">
                <a:latin typeface="HY견고딕" panose="02030600000101010101" pitchFamily="18" charset="-127"/>
              </a:rPr>
              <a:t>3</a:t>
            </a:r>
            <a:r>
              <a:rPr lang="ko-KR" altLang="en-US" sz="2000" b="1" dirty="0">
                <a:latin typeface="HY견고딕" panose="02030600000101010101" pitchFamily="18" charset="-127"/>
              </a:rPr>
              <a:t>백만원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  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- </a:t>
            </a:r>
            <a:r>
              <a:rPr lang="en-US" altLang="ko-KR" sz="2000" b="1" dirty="0">
                <a:latin typeface="HY견고딕" panose="02030600000101010101" pitchFamily="18" charset="-127"/>
              </a:rPr>
              <a:t>2/4</a:t>
            </a:r>
            <a:r>
              <a:rPr lang="ko-KR" altLang="en-US" sz="2000" b="1" dirty="0">
                <a:latin typeface="HY견고딕" panose="02030600000101010101" pitchFamily="18" charset="-127"/>
              </a:rPr>
              <a:t>분기 </a:t>
            </a:r>
            <a:r>
              <a:rPr lang="ko-KR" altLang="en-US" sz="2000" b="1" dirty="0" err="1">
                <a:latin typeface="HY견고딕" panose="02030600000101010101" pitchFamily="18" charset="-127"/>
              </a:rPr>
              <a:t>건강강정다문화가족지원센터</a:t>
            </a:r>
            <a:r>
              <a:rPr lang="ko-KR" altLang="en-US" sz="2000" b="1" dirty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민간위탁금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>
                <a:latin typeface="HY견고딕" panose="02030600000101010101" pitchFamily="18" charset="-127"/>
              </a:rPr>
              <a:t>: 80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-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다문화가족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특성화사업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민간위탁금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50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46961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3,084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31.4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7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3,091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31.5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1,522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343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22.5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7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350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22.9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8575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103929</TotalTime>
  <Words>257</Words>
  <Application>Microsoft Office PowerPoint</Application>
  <PresentationFormat>화면 슬라이드 쇼(4:3)</PresentationFormat>
  <Paragraphs>54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16768</cp:revision>
  <cp:lastPrinted>2021-03-17T01:44:06Z</cp:lastPrinted>
  <dcterms:modified xsi:type="dcterms:W3CDTF">2021-03-17T08:59:41Z</dcterms:modified>
</cp:coreProperties>
</file>