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030" r:id="rId2"/>
    <p:sldId id="6031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79" autoAdjust="0"/>
  </p:normalViewPr>
  <p:slideViewPr>
    <p:cSldViewPr>
      <p:cViewPr varScale="1">
        <p:scale>
          <a:sx n="115" d="100"/>
          <a:sy n="115" d="100"/>
        </p:scale>
        <p:origin x="162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0972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074685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06578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2022-05-04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2022-05-04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2022-05-04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2022-05-04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2022-05-04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2022-05-04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2022-05-04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2022-05-04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2022-05-04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2022-05-04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2022-05-04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가족행복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285992"/>
            <a:ext cx="9001125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lvl="2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7044" y="2278316"/>
            <a:ext cx="9001125" cy="148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endParaRPr lang="ko-KR" altLang="en-US" dirty="0">
              <a:solidFill>
                <a:srgbClr val="00B036"/>
              </a:solidFill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2593" y="3345831"/>
            <a:ext cx="9001125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아동학대 대응 정보연계협의체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16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:00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가족행복과장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학대피해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위기의심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아동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협력방안 모색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5826" y="1390482"/>
            <a:ext cx="9001125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사례결정위원회 개최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:00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가족행복과장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학대피해아동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요보호아동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보호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결정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0"/>
            <a:ext cx="9001125" cy="1369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불법촬영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몰래카메라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현장 점검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15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:00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영신중학교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여성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안심보안관 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1653" y="5470872"/>
            <a:ext cx="9001125" cy="1369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사회적거리두기 해제에 따른 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 합동 지도점검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목욕장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숙박업소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道 식의약안전과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303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73690</TotalTime>
  <Words>104</Words>
  <Application>Microsoft Office PowerPoint</Application>
  <PresentationFormat>화면 슬라이드 쇼(4:3)</PresentationFormat>
  <Paragraphs>19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11663</cp:revision>
  <cp:lastPrinted>2022-05-04T01:26:16Z</cp:lastPrinted>
  <dcterms:modified xsi:type="dcterms:W3CDTF">2022-05-04T01:27:43Z</dcterms:modified>
</cp:coreProperties>
</file>