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9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987" y="476672"/>
            <a:ext cx="9153525" cy="2198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여성회관 문화강좌 수강생 모집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모집강좌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생활요리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여성회관 사무실 방문접수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636912"/>
            <a:ext cx="900112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고광슈퍼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15:20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배병열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15:40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디에이치개발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371" y="5085184"/>
            <a:ext cx="90011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소비자식품위생감시원 역량강화교육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자치연수원 도민교육관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851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72746</TotalTime>
  <Words>111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2_조화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11659</cp:revision>
  <cp:lastPrinted>2019-10-31T01:34:45Z</cp:lastPrinted>
  <dcterms:modified xsi:type="dcterms:W3CDTF">2020-02-01T08:27:40Z</dcterms:modified>
</cp:coreProperties>
</file>