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533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89281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경계결정위원회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원운재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판사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dirty="0" smtClean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666-2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경계결정 및 이의신청 적정여부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14620"/>
            <a:ext cx="89281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보행자용 도로명판 설치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365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이면도로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골목길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교차로 등에 보행자 중심의 도로명판 확충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74252</TotalTime>
  <Words>66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11739</cp:revision>
  <cp:lastPrinted>2020-06-11T00:53:47Z</cp:lastPrinted>
  <dcterms:modified xsi:type="dcterms:W3CDTF">2020-06-11T01:03:02Z</dcterms:modified>
</cp:coreProperties>
</file>