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1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78" d="100"/>
          <a:sy n="78" d="100"/>
        </p:scale>
        <p:origin x="1452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34045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8640"/>
            <a:ext cx="892810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1-1. 2020. 1. 1.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기준 개별공시지가 검증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3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16.(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3. 20.(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152,000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필지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내     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산정지가에 대한 가격타당성 여부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73675</TotalTime>
  <Words>41</Words>
  <Application>Microsoft Office PowerPoint</Application>
  <PresentationFormat>화면 슬라이드 쇼(4:3)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11675</cp:revision>
  <cp:lastPrinted>2020-03-12T01:16:54Z</cp:lastPrinted>
  <dcterms:modified xsi:type="dcterms:W3CDTF">2020-03-12T01:22:19Z</dcterms:modified>
</cp:coreProperties>
</file>