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142" y="44624"/>
            <a:ext cx="9001125" cy="1511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부동산중개업소 지도 단속</a:t>
            </a:r>
            <a:endParaRPr lang="ko-KR" altLang="en-US" sz="2800" b="1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부동산중개업소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자격증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등록증의 불법대여 등</a:t>
            </a:r>
            <a:endParaRPr lang="en-US" altLang="ko-KR" sz="2400" b="1" spc="-2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628800"/>
            <a:ext cx="8928100" cy="112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보존부적합 일반재산 매매 계약</a:t>
            </a:r>
            <a:endParaRPr lang="ko-KR" altLang="en-US" sz="280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23. ~ 12. 4.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도유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(3,881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군유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(1,224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0" y="2828724"/>
            <a:ext cx="9374041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기본도 유지관리 검수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23. ~ 12. 4.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한국국토정보공사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과업수행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기본도 유지관리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 및 분야별 산출물 제공 결과 확인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23077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74244</TotalTime>
  <Words>99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11738</cp:revision>
  <cp:lastPrinted>2020-11-18T05:14:03Z</cp:lastPrinted>
  <dcterms:modified xsi:type="dcterms:W3CDTF">2020-11-18T08:01:00Z</dcterms:modified>
</cp:coreProperties>
</file>