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4264" y="908720"/>
            <a:ext cx="9147679" cy="165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친절공무원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공적심사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의뢰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및 군 홈페이지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추천자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선발기준에 부합하는 대상자에 대해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공적심사위원회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의뢰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636912"/>
            <a:ext cx="9144000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2021.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1. 1.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개별공시지가  산정지가 검증</a:t>
            </a:r>
            <a:endParaRPr lang="ko-KR" altLang="en-US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3. 8.(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~ 3. 12.(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/ 150,800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감정평가사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산정지가에 대한 가격타당성 여부</a:t>
            </a:r>
            <a:endParaRPr lang="en-US" altLang="ko-KR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endParaRPr lang="en-US" altLang="ko-KR" i="1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85" y="4481735"/>
            <a:ext cx="9144000" cy="1627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LED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자율형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건물번호판 제작 및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영동명품 곶감센터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야간식별이 가능한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자율형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건물번호판 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081788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74648</TotalTime>
  <Words>106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11779</cp:revision>
  <cp:lastPrinted>2021-03-03T01:09:56Z</cp:lastPrinted>
  <dcterms:modified xsi:type="dcterms:W3CDTF">2021-03-03T03:54:02Z</dcterms:modified>
</cp:coreProperties>
</file>