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2147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94619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3558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6463" y="188640"/>
            <a:ext cx="8928100" cy="1656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부동산소유권 특별조치법 확인서 발급 공고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확인서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발급신청 토지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 홈페이지 공고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8802" y="1845567"/>
            <a:ext cx="89281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2-2. 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 부동산가격공시위원회 개최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12. 4.(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서면심의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15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위원장 부군수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개발부담금 종료시점지가 적정성 여부 심의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8730752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73757</TotalTime>
  <Words>60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11666</cp:revision>
  <cp:lastPrinted>2020-11-25T06:21:14Z</cp:lastPrinted>
  <dcterms:modified xsi:type="dcterms:W3CDTF">2020-11-25T09:22:25Z</dcterms:modified>
</cp:coreProperties>
</file>