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1429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황산지구 토지소유자 경계협의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6.26(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58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1,073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경계협의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73766</TotalTime>
  <Words>36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11693</cp:revision>
  <cp:lastPrinted>2020-06-17T06:01:30Z</cp:lastPrinted>
  <dcterms:modified xsi:type="dcterms:W3CDTF">2020-06-17T06:04:03Z</dcterms:modified>
</cp:coreProperties>
</file>