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906000" cy="6858000" type="A4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320" y="108"/>
      </p:cViewPr>
      <p:guideLst>
        <p:guide orient="horz" pos="255"/>
        <p:guide pos="2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896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746125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6650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3213" cy="37274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2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6632"/>
            <a:ext cx="914400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381000" y="2423811"/>
            <a:ext cx="9144000" cy="554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00251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6456" y="1683881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2-1</a:t>
            </a:r>
            <a:r>
              <a:rPr lang="en-US" altLang="ko-KR" dirty="0">
                <a:solidFill>
                  <a:srgbClr val="0000FF"/>
                </a:solidFill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sym typeface="Symbol" panose="05050102010706020507" pitchFamily="18" charset="2"/>
              </a:rPr>
              <a:t>하반기 주민등록 사실조사</a:t>
            </a:r>
            <a:endParaRPr lang="en-US" altLang="ko-KR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rgbClr val="1C1C1C"/>
                </a:solidFill>
              </a:rPr>
              <a:t>거주지 </a:t>
            </a:r>
            <a:r>
              <a:rPr lang="ko-KR" altLang="en-US" dirty="0">
                <a:solidFill>
                  <a:srgbClr val="1C1C1C"/>
                </a:solidFill>
              </a:rPr>
              <a:t>변동에 따른 미신고자</a:t>
            </a:r>
            <a:r>
              <a:rPr lang="en-US" altLang="ko-KR" dirty="0">
                <a:solidFill>
                  <a:srgbClr val="1C1C1C"/>
                </a:solidFill>
              </a:rPr>
              <a:t>, </a:t>
            </a:r>
            <a:r>
              <a:rPr lang="ko-KR" altLang="en-US" dirty="0">
                <a:solidFill>
                  <a:srgbClr val="1C1C1C"/>
                </a:solidFill>
              </a:rPr>
              <a:t>위장전입 등 조사</a:t>
            </a:r>
            <a:endParaRPr lang="en-US" altLang="ko-KR" dirty="0">
              <a:solidFill>
                <a:srgbClr val="1C1C1C"/>
              </a:solidFill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rgbClr val="1C1C1C"/>
                </a:solidFill>
              </a:rPr>
              <a:t>조사에 따른 </a:t>
            </a:r>
            <a:r>
              <a:rPr lang="ko-KR" altLang="en-US" dirty="0" err="1">
                <a:solidFill>
                  <a:srgbClr val="1C1C1C"/>
                </a:solidFill>
              </a:rPr>
              <a:t>주민등록표</a:t>
            </a:r>
            <a:r>
              <a:rPr lang="ko-KR" altLang="en-US" dirty="0">
                <a:solidFill>
                  <a:srgbClr val="1C1C1C"/>
                </a:solidFill>
              </a:rPr>
              <a:t> 정리</a:t>
            </a:r>
            <a:endParaRPr lang="en-US" altLang="ko-KR" dirty="0">
              <a:solidFill>
                <a:srgbClr val="1C1C1C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6456" y="3356992"/>
            <a:ext cx="89281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개별공시지가 대상지 조사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221,241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i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등록된 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4488" y="4725144"/>
            <a:ext cx="900112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300" b="1" dirty="0">
              <a:solidFill>
                <a:srgbClr val="1C1C1C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847771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73718</TotalTime>
  <Words>50</Words>
  <Application>Microsoft Office PowerPoint</Application>
  <PresentationFormat>A4 용지(210x297mm)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11665</cp:revision>
  <cp:lastPrinted>2020-12-08T07:16:46Z</cp:lastPrinted>
  <dcterms:modified xsi:type="dcterms:W3CDTF">2020-12-08T07:49:30Z</dcterms:modified>
</cp:coreProperties>
</file>