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AF21D-2D7B-4703-A407-3B96383AA8DC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39A70-F3DD-4D65-AE6A-55EC65665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79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29051" y="10265473"/>
            <a:ext cx="2927726" cy="53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569" y="5131873"/>
            <a:ext cx="5401639" cy="486095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15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2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43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88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02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95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39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6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39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18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89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563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6772F-7950-403A-A684-2065D2CB8A2F}" type="datetimeFigureOut">
              <a:rPr lang="ko-KR" altLang="en-US" smtClean="0"/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BF320-8895-42B1-90A5-3C3AF1E36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09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24000" y="2423811"/>
            <a:ext cx="9144000" cy="5546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143251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  <p:extLst>
      <p:ext uri="{BB962C8B-B14F-4D97-AF65-F5344CB8AC3E}">
        <p14:creationId xmlns:p14="http://schemas.microsoft.com/office/powerpoint/2010/main" val="4283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115887"/>
            <a:ext cx="8893175" cy="2248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차세대주민등록시스템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읍면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사용자 전달교육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  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 </a:t>
            </a:r>
            <a:r>
              <a:rPr lang="en-US" altLang="ko-KR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8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18</a:t>
            </a:r>
            <a:r>
              <a:rPr lang="en-US" altLang="ko-KR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16:00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   소 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소회의실</a:t>
            </a:r>
            <a:endParaRPr lang="en-US" altLang="ko-KR" sz="2400" b="1" dirty="0">
              <a:solidFill>
                <a:srgbClr val="1C1C1C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 </a:t>
            </a:r>
            <a:r>
              <a:rPr lang="en-US" altLang="ko-KR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주민등록담당자</a:t>
            </a:r>
            <a:endParaRPr lang="en-US" altLang="ko-KR" sz="2400" b="1" dirty="0">
              <a:solidFill>
                <a:srgbClr val="1C1C1C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364258"/>
            <a:ext cx="8893175" cy="2248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2-2. 7. 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검증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   간 </a:t>
            </a:r>
            <a:r>
              <a:rPr lang="en-US" altLang="ko-KR" sz="2400" b="1" dirty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8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19.(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8. 21.(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b="1" dirty="0" smtClean="0">
              <a:solidFill>
                <a:srgbClr val="1C1C1C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상 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2,248</a:t>
            </a: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sz="2400" b="1" dirty="0">
              <a:solidFill>
                <a:srgbClr val="1C1C1C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1C1C1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산정지가에 대한 감정평가사 검증 실시</a:t>
            </a:r>
            <a:endParaRPr lang="en-US" altLang="ko-KR" sz="2400" b="1" dirty="0">
              <a:solidFill>
                <a:srgbClr val="1C1C1C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769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65</Words>
  <Application>Microsoft Office PowerPoint</Application>
  <PresentationFormat>와이드스크린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HY헤드라인M</vt:lpstr>
      <vt:lpstr>Monotype Sorts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6</cp:revision>
  <cp:lastPrinted>2020-08-13T04:16:26Z</cp:lastPrinted>
  <dcterms:created xsi:type="dcterms:W3CDTF">2020-08-13T00:36:12Z</dcterms:created>
  <dcterms:modified xsi:type="dcterms:W3CDTF">2020-08-13T04:27:58Z</dcterms:modified>
</cp:coreProperties>
</file>