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30" r:id="rId2"/>
    <p:sldId id="6027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AB0D"/>
    <a:srgbClr val="00B036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63837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313507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46938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2020-07-23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16632"/>
            <a:ext cx="9001125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300" b="1" dirty="0" smtClean="0">
              <a:solidFill>
                <a:srgbClr val="1C1C1C"/>
              </a:solidFill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1556792"/>
            <a:ext cx="8928100" cy="259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07504" y="476672"/>
            <a:ext cx="892810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민원 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친절도 모니터링 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spc="-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용역계약 실시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전문업체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 ~ 10.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전화 및 방문 모니터링 실시예정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2636912"/>
            <a:ext cx="89281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건물번호판 전수조사 실시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대  상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1,890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건물번호판의 훼손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망실 등 상태 조사 및 보수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               </a:t>
            </a:r>
            <a:endParaRPr lang="ko-KR" altLang="en-US" sz="24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73684</TotalTime>
  <Words>45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11658</cp:revision>
  <cp:lastPrinted>2020-07-23T01:05:43Z</cp:lastPrinted>
  <dcterms:modified xsi:type="dcterms:W3CDTF">2020-07-23T07:10:36Z</dcterms:modified>
</cp:coreProperties>
</file>