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7" y="332655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 특별조치법 시행에 따른 전달 교육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7.13.[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건축담당자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읍면담당자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부동산특별조치법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사전준비 및 시행계획 전달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73805</TotalTime>
  <Words>30</Words>
  <Application>Microsoft Office PowerPoint</Application>
  <PresentationFormat>화면 슬라이드 쇼(4:3)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11703</cp:revision>
  <cp:lastPrinted>2020-07-08T23:57:00Z</cp:lastPrinted>
  <dcterms:modified xsi:type="dcterms:W3CDTF">2020-09-10T10:56:16Z</dcterms:modified>
</cp:coreProperties>
</file>