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30" r:id="rId3"/>
    <p:sldId id="593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160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26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069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910" y="116633"/>
            <a:ext cx="89281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친절공무원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시상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월중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선정 예정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친절공무원 표창장 및 포상금 지급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</a:pP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45433"/>
            <a:ext cx="8928100" cy="158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부동산종합공부시스템 국산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SW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확산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부동산종합공부시스템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DB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백업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SW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750" y="3376035"/>
            <a:ext cx="89281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6-3. 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부동산가격공시위원회 개최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12.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15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 부군수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개발부담금 종료시점지가 적정성 여부 심의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910" y="5007652"/>
            <a:ext cx="9001125" cy="153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대부계약 만료 필지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갱신계약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총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141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79 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62)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대부계약 만료 필지에 대한 갱신계약 체결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86514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260" y="116632"/>
            <a:ext cx="8928100" cy="201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마을회관 및 주민복지센터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이해관계인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실시계획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수립에 따른 사업설명 및 주민의견청취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60" y="2276872"/>
            <a:ext cx="89281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도관리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도로명판 설치 대상지 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관리 광역도로 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도로명판 설치가 필요한 도로구간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3954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73204</TotalTime>
  <Words>176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11679</cp:revision>
  <cp:lastPrinted>2020-11-25T06:39:52Z</cp:lastPrinted>
  <dcterms:modified xsi:type="dcterms:W3CDTF">2020-11-25T09:30:37Z</dcterms:modified>
</cp:coreProperties>
</file>