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29" r:id="rId2"/>
    <p:sldId id="5930" r:id="rId3"/>
    <p:sldId id="5931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1601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2616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40691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910" y="116633"/>
            <a:ext cx="8928100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6-1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4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분기 친절공무원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시상</a:t>
            </a:r>
            <a:endParaRPr lang="en-US" altLang="ko-KR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12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월중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4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선정 예정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친절공무원 표창장 및 포상금 지급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</a:pP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745433"/>
            <a:ext cx="8928100" cy="158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eaLnBrk="1" latinLnBrk="1" hangingPunct="1"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부동산종합공부시스템 국산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SW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확산 설치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14.(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12.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기존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부동산종합공부시스템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DB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백업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국산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SW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설치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3750" y="3376035"/>
            <a:ext cx="8928100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eaLnBrk="0" hangingPunct="0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6-3. 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영동군 부동산가격공시위원회 개최</a:t>
            </a:r>
            <a:endParaRPr lang="en-US" altLang="ko-KR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12. 4.(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서면심의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/ 15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위원장 부군수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개발부담금 종료시점지가 적정성 여부 심의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910" y="5007652"/>
            <a:ext cx="9001125" cy="1539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대부계약 만료 필지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갱신계약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12. 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총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141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필지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군유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79 /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도유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62)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대부계약 만료 필지에 대한 갱신계약 체결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6865148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260" y="116632"/>
            <a:ext cx="8928100" cy="2016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지적재조사사업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주민설명회 개최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마을회관 및 주민복지센터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양산면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토지소유자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이해관계인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실시계획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수립에 따른 사업설명 및 주민의견청취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260" y="2276872"/>
            <a:ext cx="89281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도관리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도로명판 설치 대상지 조사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남부로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도로구간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 관리 광역도로 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도로명판 설치가 필요한 도로구간 조사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8939549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73204</TotalTime>
  <Words>176</Words>
  <Application>Microsoft Office PowerPoint</Application>
  <PresentationFormat>화면 슬라이드 쇼(4:3)</PresentationFormat>
  <Paragraphs>21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11679</cp:revision>
  <cp:lastPrinted>2020-11-25T06:39:52Z</cp:lastPrinted>
  <dcterms:modified xsi:type="dcterms:W3CDTF">2020-11-25T09:30:37Z</dcterms:modified>
</cp:coreProperties>
</file>