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78" d="100"/>
          <a:sy n="78" d="100"/>
        </p:scale>
        <p:origin x="145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4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경계결정통지 이의신청 접수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괴목지구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경계결정통지에 따른 이의신청 접수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467" y="2420888"/>
            <a:ext cx="89281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상세주소 직권부여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3.27(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상세주소 부여 대상지 기초조사 결과에 따른 직권 부여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73672</TotalTime>
  <Words>60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11676</cp:revision>
  <cp:lastPrinted>2020-03-18T08:14:25Z</cp:lastPrinted>
  <dcterms:modified xsi:type="dcterms:W3CDTF">2020-03-19T00:59:20Z</dcterms:modified>
</cp:coreProperties>
</file>