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3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7504" y="1556792"/>
            <a:ext cx="8928100" cy="1872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eaLnBrk="1" latinLnBrk="1" hangingPunct="1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충청북도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지적측량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경진대회 참석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10. 23.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09:00 ~ 18:00</a:t>
            </a:r>
          </a:p>
          <a:p>
            <a:pPr marL="914400" lvl="1" indent="-457200" eaLnBrk="1" latin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지적공무원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3429744"/>
            <a:ext cx="8928100" cy="1847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일반재산 매각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감정평가</a:t>
            </a:r>
            <a:endParaRPr lang="ko-KR" altLang="en-US" sz="280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도유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(3,981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군유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(1,224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재산 매각에 따른 감정평가</a:t>
            </a:r>
            <a:endParaRPr lang="en-US" altLang="ko-KR" sz="24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989167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74092</TotalTime>
  <Words>61</Words>
  <Application>Microsoft Office PowerPoint</Application>
  <PresentationFormat>화면 슬라이드 쇼(4:3)</PresentationFormat>
  <Paragraphs>8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11729</cp:revision>
  <cp:lastPrinted>2020-10-14T04:27:37Z</cp:lastPrinted>
  <dcterms:modified xsi:type="dcterms:W3CDTF">2020-10-14T04:34:36Z</dcterms:modified>
</cp:coreProperties>
</file>