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3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620688"/>
            <a:ext cx="9144000" cy="1675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spcBef>
                <a:spcPts val="0"/>
              </a:spcBef>
              <a:buClr>
                <a:srgbClr val="FFFFFF"/>
              </a:buClr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en-US" altLang="ko-KR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개별공시지가 대상지 조사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1. 11.(</a:t>
            </a:r>
            <a:r>
              <a:rPr lang="ko-KR" altLang="en-US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1. 15.(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221,241</a:t>
            </a:r>
            <a:r>
              <a:rPr lang="ko-KR" altLang="en-US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i="1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buClr>
                <a:schemeClr val="tx1"/>
              </a:buClr>
            </a:pPr>
            <a:r>
              <a:rPr lang="ko-KR" altLang="en-US" dirty="0" err="1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지적공부에</a:t>
            </a:r>
            <a:r>
              <a:rPr lang="ko-KR" altLang="en-US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등록된 전 필지 조사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204864"/>
            <a:ext cx="9144000" cy="220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동의서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징구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사업지구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산익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묵정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가곡</a:t>
            </a:r>
            <a:r>
              <a:rPr lang="en-US" altLang="ko-KR" sz="2400" dirty="0" smtClean="0"/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수두지구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토지소유자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사업지구 신청을 위한 토지소유자의 동의서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징구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221088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건물번호판 전수조사 용역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건물번호판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17,075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건물번호판의 훼손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망실 여부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155419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74402</TotalTime>
  <Words>85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11754</cp:revision>
  <cp:lastPrinted>2021-01-05T06:21:56Z</cp:lastPrinted>
  <dcterms:modified xsi:type="dcterms:W3CDTF">2021-01-05T06:33:50Z</dcterms:modified>
</cp:coreProperties>
</file>