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29" r:id="rId2"/>
    <p:sldId id="593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F817"/>
    <a:srgbClr val="05AB0D"/>
    <a:srgbClr val="00B036"/>
    <a:srgbClr val="06BA82"/>
    <a:srgbClr val="862E1C"/>
    <a:srgbClr val="8D4815"/>
    <a:srgbClr val="E7995F"/>
    <a:srgbClr val="401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633" autoAdjust="0"/>
  </p:normalViewPr>
  <p:slideViewPr>
    <p:cSldViewPr>
      <p:cViewPr varScale="1">
        <p:scale>
          <a:sx n="116" d="100"/>
          <a:sy n="116" d="100"/>
        </p:scale>
        <p:origin x="1596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E586591-AAFA-4BCB-8665-6F4CF6053F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7320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9591589-596F-432A-AEF2-7D5B887F1C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4314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79475">
              <a:lnSpc>
                <a:spcPct val="150000"/>
              </a:lnSpc>
              <a:buClr>
                <a:srgbClr val="FFFF00"/>
              </a:buClr>
              <a:buSzPct val="60000"/>
            </a:pPr>
            <a:fld id="{F5C8F742-2D7D-4C09-889C-25BA2BB2A5B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47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30028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0385E-BAD0-4A37-98BB-61C970B7827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7DD8-3544-4BDD-BDFE-681E90983D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DCF86-D5EA-42B8-A476-A3F1E18106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2888A-52A9-42EC-9042-EC4486DF23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38C3B-9DE7-4FB7-8B09-6BC96044B2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E3CF9-5522-47A0-875E-58A6AC8316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C4206-3979-4D30-A9A9-9A97FB0DBF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20413-BA2B-418E-B6B8-F6DD3805A84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AD10A-8B9D-41BD-8F67-145BC87782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276D8-254D-4ED4-AC31-DA35DB28280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64638-B196-45F8-AB47-73DA2EF391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7224DB8F-73E2-47AB-A286-DB5522B77F6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620688"/>
            <a:ext cx="9144000" cy="1675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eaLnBrk="0" hangingPunct="0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30000"/>
              </a:lnSpc>
              <a:spcBef>
                <a:spcPts val="0"/>
              </a:spcBef>
              <a:buClr>
                <a:srgbClr val="FFFFFF"/>
              </a:buClr>
              <a:buNone/>
            </a:pPr>
            <a:r>
              <a:rPr lang="en-US" altLang="ko-KR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</a:t>
            </a:r>
            <a:r>
              <a:rPr lang="en-US" altLang="ko-KR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개별공시지가 대상지 조사</a:t>
            </a:r>
          </a:p>
          <a:p>
            <a:pPr marL="914400" lvl="1" indent="-457200">
              <a:lnSpc>
                <a:spcPct val="130000"/>
              </a:lnSpc>
              <a:spcBef>
                <a:spcPts val="0"/>
              </a:spcBef>
              <a:buClr>
                <a:schemeClr val="tx1"/>
              </a:buClr>
            </a:pP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1. 11.(</a:t>
            </a:r>
            <a:r>
              <a:rPr lang="ko-KR" altLang="en-US" dirty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dirty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1. 15.(</a:t>
            </a:r>
            <a:r>
              <a:rPr lang="ko-KR" altLang="en-US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dirty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/ 221,241</a:t>
            </a:r>
            <a:r>
              <a:rPr lang="ko-KR" altLang="en-US" dirty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필지</a:t>
            </a:r>
            <a:endParaRPr lang="en-US" altLang="ko-KR" i="1" dirty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spcBef>
                <a:spcPts val="0"/>
              </a:spcBef>
              <a:buClr>
                <a:schemeClr val="tx1"/>
              </a:buClr>
            </a:pPr>
            <a:r>
              <a:rPr lang="ko-KR" altLang="en-US" dirty="0" err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지적공부에</a:t>
            </a:r>
            <a:r>
              <a:rPr lang="ko-KR" altLang="en-US" dirty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등록된 전 필지 조사</a:t>
            </a:r>
            <a:endParaRPr lang="en-US" altLang="ko-KR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204864"/>
            <a:ext cx="9144000" cy="220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지적재조사사업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동의서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징구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사업지구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산익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가동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묵정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가곡</a:t>
            </a:r>
            <a:r>
              <a:rPr lang="en-US" altLang="ko-KR" sz="2400" dirty="0" smtClean="0"/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수두지구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토지소유자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928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사업지구 신청을 위한 토지소유자의 동의서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징구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221088"/>
            <a:ext cx="91440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건물번호판 전수조사 용역 추진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 건물번호판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17,075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건물번호판의 훼손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망실 여부 조사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8155419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74402</TotalTime>
  <Words>85</Words>
  <Application>Microsoft Office PowerPoint</Application>
  <PresentationFormat>화면 슬라이드 쇼(4:3)</PresentationFormat>
  <Paragraphs>12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11754</cp:revision>
  <cp:lastPrinted>2021-01-05T06:21:56Z</cp:lastPrinted>
  <dcterms:modified xsi:type="dcterms:W3CDTF">2021-01-05T06:33:50Z</dcterms:modified>
</cp:coreProperties>
</file>