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-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032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0156" y="2692234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일필지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 및 측량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황산지구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지적재조사사업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대상 필지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일필지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조사 및 측량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0156" y="4797152"/>
            <a:ext cx="89281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LED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건물번호판 설치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5.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복합문화예술회관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청사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도로명주소의 생활화와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자율형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건물번호판 설치확산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0688"/>
            <a:ext cx="8819580" cy="169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부동산가격공시위원회 개최</a:t>
            </a: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5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11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5. 15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19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위원장 부군수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년도 개별공시지가 적정성 여부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73751</TotalTime>
  <Words>104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11689</cp:revision>
  <cp:lastPrinted>2020-05-06T07:54:37Z</cp:lastPrinted>
  <dcterms:modified xsi:type="dcterms:W3CDTF">2020-05-07T04:31:40Z</dcterms:modified>
</cp:coreProperties>
</file>