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4"/>
  </p:notesMasterIdLst>
  <p:handoutMasterIdLst>
    <p:handoutMasterId r:id="rId5"/>
  </p:handoutMasterIdLst>
  <p:sldIdLst>
    <p:sldId id="5929" r:id="rId2"/>
    <p:sldId id="5911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F817"/>
    <a:srgbClr val="05AB0D"/>
    <a:srgbClr val="00B036"/>
    <a:srgbClr val="06BA82"/>
    <a:srgbClr val="862E1C"/>
    <a:srgbClr val="8D4815"/>
    <a:srgbClr val="E7995F"/>
    <a:srgbClr val="401D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9633" autoAdjust="0"/>
  </p:normalViewPr>
  <p:slideViewPr>
    <p:cSldViewPr>
      <p:cViewPr varScale="1">
        <p:scale>
          <a:sx n="116" d="100"/>
          <a:sy n="116" d="100"/>
        </p:scale>
        <p:origin x="1596" y="-6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FE586591-AAFA-4BCB-8665-6F4CF6053F2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73202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9591589-596F-432A-AEF2-7D5B887F1CE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43143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79475">
              <a:lnSpc>
                <a:spcPct val="150000"/>
              </a:lnSpc>
              <a:buClr>
                <a:srgbClr val="FFFF00"/>
              </a:buClr>
              <a:buSzPct val="60000"/>
            </a:pPr>
            <a:fld id="{F5C8F742-2D7D-4C09-889C-25BA2BB2A5B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947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603263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10385E-BAD0-4A37-98BB-61C970B7827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E17DD8-3544-4BDD-BDFE-681E90983D1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DCF86-D5EA-42B8-A476-A3F1E18106C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A2888A-52A9-42EC-9042-EC4486DF238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D38C3B-9DE7-4FB7-8B09-6BC96044B2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BE3CF9-5522-47A0-875E-58A6AC83164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3C4206-3979-4D30-A9A9-9A97FB0DBFC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A20413-BA2B-418E-B6B8-F6DD3805A84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3AD10A-8B9D-41BD-8F67-145BC877823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1276D8-254D-4ED4-AC31-DA35DB28280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C64638-B196-45F8-AB47-73DA2EF391C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7224DB8F-73E2-47AB-A286-DB5522B77F6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  원 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-20156" y="2692234"/>
            <a:ext cx="8928100" cy="1828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지적재조사사업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일필지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조사 및 측량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5. 11.(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5. 15.(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학산면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황산지구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1,073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필지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지적재조사사업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대상 필지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일필지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조사 및 측량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dirty="0" smtClean="0">
                <a:latin typeface="HY헤드라인M" pitchFamily="18" charset="-127"/>
                <a:ea typeface="HY헤드라인M" pitchFamily="18" charset="-127"/>
              </a:rPr>
              <a:t>               </a:t>
            </a:r>
            <a:endParaRPr lang="ko-KR" altLang="en-US" sz="240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20156" y="4797152"/>
            <a:ext cx="8928100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LED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자율형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건물번호판 설치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5. 11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~ 5. 15.(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복합문화예술회관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 청사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도로명주소의 생활화와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자율형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건물번호판 설치확산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620688"/>
            <a:ext cx="8819580" cy="16901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eaLnBrk="0" hangingPunct="0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Clr>
                <a:srgbClr val="FFFFFF"/>
              </a:buClr>
              <a:buFont typeface="Wingdings" panose="05000000000000000000" pitchFamily="2" charset="2"/>
              <a:buNone/>
            </a:pP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3-1</a:t>
            </a: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. 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영동군 부동산가격공시위원회 개최</a:t>
            </a:r>
          </a:p>
          <a:p>
            <a:pPr lvl="1" eaLnBrk="1" hangingPunct="1">
              <a:lnSpc>
                <a:spcPts val="3500"/>
              </a:lnSpc>
              <a:spcBef>
                <a:spcPct val="0"/>
              </a:spcBef>
              <a:buClr>
                <a:schemeClr val="tx1"/>
              </a:buClr>
            </a:pP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5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. 11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.(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월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~ 5. 15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.(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금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서면심의 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19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위원장 부군수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ts val="3500"/>
              </a:lnSpc>
              <a:spcBef>
                <a:spcPct val="0"/>
              </a:spcBef>
              <a:buClr>
                <a:schemeClr val="tx1"/>
              </a:buClr>
            </a:pP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2020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년도 개별공시지가 적정성 여부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>
              <a:lnSpc>
                <a:spcPct val="120000"/>
              </a:lnSpc>
              <a:buClr>
                <a:srgbClr val="FFFFFF"/>
              </a:buClr>
              <a:buFont typeface="Wingdings" panose="05000000000000000000" pitchFamily="2" charset="2"/>
              <a:buNone/>
            </a:pPr>
            <a:endParaRPr lang="en-US" altLang="ko-KR" sz="240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73751</TotalTime>
  <Words>104</Words>
  <Application>Microsoft Office PowerPoint</Application>
  <PresentationFormat>화면 슬라이드 쇼(4:3)</PresentationFormat>
  <Paragraphs>12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11689</cp:revision>
  <cp:lastPrinted>2020-05-06T07:54:37Z</cp:lastPrinted>
  <dcterms:modified xsi:type="dcterms:W3CDTF">2020-05-07T04:31:40Z</dcterms:modified>
</cp:coreProperties>
</file>