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30" r:id="rId2"/>
    <p:sldId id="6034" r:id="rId3"/>
    <p:sldId id="6036" r:id="rId4"/>
    <p:sldId id="603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770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322" y="8620"/>
            <a:ext cx="9001125" cy="18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민원서비스 종합평가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평가자료 및 실적에 대해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평가단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서면평가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322" y="1988840"/>
            <a:ext cx="9001125" cy="23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지적측량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성과검사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/  130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부릉지구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지표수보강 개발사업 편입 필지에 대한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분할 측량 검사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3347" y="4509120"/>
            <a:ext cx="89281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7-3.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2020. 7. 1.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열람 및 의견제출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21.(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2,248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토지소유자 및 이해관계인 열람 후 의견제출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495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132856"/>
            <a:ext cx="89281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itchFamily="50" charset="-127"/>
                <a:ea typeface="굴림" pitchFamily="50" charset="-127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부동산가격공시위원회 개최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9. 4.(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위원장 부군수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개별공시지가 정정 및 개발부담금 종료시점지가 적정성 여부 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lvl="1" indent="0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  <a:p>
            <a:pPr marL="457200" lvl="1" indent="0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425" y="0"/>
            <a:ext cx="892810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itchFamily="50" charset="-127"/>
                <a:ea typeface="굴림" pitchFamily="50" charset="-127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7-4. </a:t>
            </a:r>
            <a:r>
              <a:rPr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부동산중개업소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상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관내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중개업소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자격증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및 등록증의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불법대여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          </a:t>
            </a:r>
          </a:p>
          <a:p>
            <a:pPr marL="457200" lvl="1" indent="0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09120"/>
            <a:ext cx="9001125" cy="191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공유재산심의회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하반기 보존부적합 매각 등 공유재산 취득 적정성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24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89281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안내시설물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기초번호판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금강로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도로구간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 등에 기초번호판을 설치하여 주민생활 안전 도모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743283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73903</TotalTime>
  <Words>208</Words>
  <Application>Microsoft Office PowerPoint</Application>
  <PresentationFormat>화면 슬라이드 쇼(4:3)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11674</cp:revision>
  <cp:lastPrinted>2020-08-26T05:02:32Z</cp:lastPrinted>
  <dcterms:modified xsi:type="dcterms:W3CDTF">2020-08-26T06:08:56Z</dcterms:modified>
</cp:coreProperties>
</file>