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28" r:id="rId1"/>
  </p:sldMasterIdLst>
  <p:notesMasterIdLst>
    <p:notesMasterId r:id="rId4"/>
  </p:notesMasterIdLst>
  <p:handoutMasterIdLst>
    <p:handoutMasterId r:id="rId5"/>
  </p:handoutMasterIdLst>
  <p:sldIdLst>
    <p:sldId id="5929" r:id="rId2"/>
    <p:sldId id="5930" r:id="rId3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0">
          <p15:clr>
            <a:srgbClr val="A4A3A4"/>
          </p15:clr>
        </p15:guide>
        <p15:guide id="2" pos="214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CF817"/>
    <a:srgbClr val="05AB0D"/>
    <a:srgbClr val="00B036"/>
    <a:srgbClr val="06BA82"/>
    <a:srgbClr val="862E1C"/>
    <a:srgbClr val="8D4815"/>
    <a:srgbClr val="E7995F"/>
    <a:srgbClr val="401DA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344" autoAdjust="0"/>
    <p:restoredTop sz="99633" autoAdjust="0"/>
  </p:normalViewPr>
  <p:slideViewPr>
    <p:cSldViewPr>
      <p:cViewPr varScale="1">
        <p:scale>
          <a:sx n="116" d="100"/>
          <a:sy n="116" d="100"/>
        </p:scale>
        <p:origin x="1596" y="108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55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0"/>
        <p:guide pos="21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7625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7625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FE586591-AAFA-4BCB-8665-6F4CF6053F2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873202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7625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21225"/>
            <a:ext cx="4994275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7625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29591589-596F-432A-AEF2-7D5B887F1CE0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65431430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 txBox="1">
            <a:spLocks noGrp="1" noChangeArrowheads="1"/>
          </p:cNvSpPr>
          <p:nvPr/>
        </p:nvSpPr>
        <p:spPr bwMode="auto">
          <a:xfrm>
            <a:off x="3857625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41" tIns="45408" rIns="90841" bIns="45408" anchor="b"/>
          <a:lstStyle/>
          <a:p>
            <a:pPr algn="r" defTabSz="879475">
              <a:lnSpc>
                <a:spcPct val="150000"/>
              </a:lnSpc>
              <a:buClr>
                <a:srgbClr val="FFFF00"/>
              </a:buClr>
              <a:buSzPct val="60000"/>
            </a:pPr>
            <a:fld id="{F5C8F742-2D7D-4C09-889C-25BA2BB2A5B1}" type="slidenum">
              <a:rPr lang="en-US" altLang="ko-KR" sz="1200" b="1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pPr algn="r" defTabSz="879475">
                <a:lnSpc>
                  <a:spcPct val="150000"/>
                </a:lnSpc>
                <a:buClr>
                  <a:srgbClr val="FFFF00"/>
                </a:buClr>
                <a:buSzPct val="60000"/>
              </a:pPr>
              <a:t>1</a:t>
            </a:fld>
            <a:endParaRPr lang="en-US" altLang="ko-KR" sz="1200" b="1">
              <a:solidFill>
                <a:srgbClr val="000000"/>
              </a:solidFill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625" y="4721225"/>
            <a:ext cx="5441950" cy="4471988"/>
          </a:xfrm>
          <a:noFill/>
          <a:ln/>
        </p:spPr>
        <p:txBody>
          <a:bodyPr lIns="90832" tIns="45403" rIns="90832" bIns="45403"/>
          <a:lstStyle/>
          <a:p>
            <a:endParaRPr lang="en-US" altLang="ko-KR" sz="1800" smtClean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300280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10385E-BAD0-4A37-98BB-61C970B7827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E17DD8-3544-4BDD-BDFE-681E90983D1B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209800" cy="5821362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152400" y="274638"/>
            <a:ext cx="6477000" cy="5821362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1DCF86-D5EA-42B8-A476-A3F1E18106C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A2888A-52A9-42EC-9042-EC4486DF238B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D38C3B-9DE7-4FB7-8B09-6BC96044B229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1524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BE3CF9-5522-47A0-875E-58A6AC83164A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3C4206-3979-4D30-A9A9-9A97FB0DBFC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A20413-BA2B-418E-B6B8-F6DD3805A846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3AD10A-8B9D-41BD-8F67-145BC877823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1276D8-254D-4ED4-AC31-DA35DB282809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C64638-B196-45F8-AB47-73DA2EF391C5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838200"/>
            <a:ext cx="88392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  둘째 수준</a:t>
            </a:r>
          </a:p>
          <a:p>
            <a:pPr lvl="2"/>
            <a:r>
              <a:rPr lang="ko-KR" altLang="en-US" smtClean="0"/>
              <a:t> </a:t>
            </a:r>
            <a:r>
              <a:rPr lang="en-US" altLang="ko-KR" smtClean="0"/>
              <a:t>-  </a:t>
            </a:r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19600387" name="Rectangle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960038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960038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defRPr/>
            </a:pPr>
            <a:fld id="{7224DB8F-73E2-47AB-A286-DB5522B77F6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29" r:id="rId1"/>
    <p:sldLayoutId id="2147484030" r:id="rId2"/>
    <p:sldLayoutId id="2147484031" r:id="rId3"/>
    <p:sldLayoutId id="2147484032" r:id="rId4"/>
    <p:sldLayoutId id="2147484033" r:id="rId5"/>
    <p:sldLayoutId id="2147484034" r:id="rId6"/>
    <p:sldLayoutId id="2147484035" r:id="rId7"/>
    <p:sldLayoutId id="2147484036" r:id="rId8"/>
    <p:sldLayoutId id="2147484037" r:id="rId9"/>
    <p:sldLayoutId id="2147484038" r:id="rId10"/>
    <p:sldLayoutId id="2147484039" r:id="rId11"/>
  </p:sldLayoutIdLst>
  <p:transition/>
  <p:txStyles>
    <p:titleStyle>
      <a:lvl1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2pPr>
      <a:lvl3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3pPr>
      <a:lvl4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4pPr>
      <a:lvl5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5pPr>
      <a:lvl6pPr marL="4572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6pPr>
      <a:lvl7pPr marL="9144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7pPr>
      <a:lvl8pPr marL="13716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8pPr>
      <a:lvl9pPr marL="18288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kumimoji="1" sz="2800" b="1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lr>
          <a:schemeClr val="bg1"/>
        </a:buClr>
        <a:buFont typeface="Wingdings" pitchFamily="2" charset="2"/>
        <a:buChar char="q"/>
        <a:defRPr kumimoji="1" sz="2400" b="1">
          <a:solidFill>
            <a:schemeClr val="bg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•"/>
        <a:defRPr kumimoji="1" sz="2000" b="1">
          <a:solidFill>
            <a:schemeClr val="bg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5" descr="가우시안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9050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/>
              <a:buNone/>
              <a:defRPr/>
            </a:pPr>
            <a:endParaRPr lang="ko-KR" altLang="en-US" sz="2000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619250" y="2060575"/>
            <a:ext cx="6238875" cy="236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민  원  과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-18987" y="404664"/>
            <a:ext cx="9144671" cy="1944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lvl1pPr marL="533400" indent="-533400" latinLnBrk="1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800" b="1">
                <a:solidFill>
                  <a:schemeClr val="accent2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914400" indent="-457200" latinLnBrk="1">
              <a:spcBef>
                <a:spcPct val="20000"/>
              </a:spcBef>
              <a:buClr>
                <a:schemeClr val="bg1"/>
              </a:buClr>
              <a:buFont typeface="Wingdings" panose="05000000000000000000" pitchFamily="2" charset="2"/>
              <a:buChar char="q"/>
              <a:tabLst>
                <a:tab pos="4953000" algn="l"/>
              </a:tabLst>
              <a:defRPr kumimoji="1" sz="2400" b="1">
                <a:solidFill>
                  <a:schemeClr val="bg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•"/>
              <a:tabLst>
                <a:tab pos="4953000" algn="l"/>
              </a:tabLst>
              <a:defRPr kumimoji="1" sz="2000" b="1">
                <a:solidFill>
                  <a:schemeClr val="bg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>
              <a:lnSpc>
                <a:spcPct val="130000"/>
              </a:lnSpc>
              <a:buClr>
                <a:srgbClr val="FFFFFF"/>
              </a:buClr>
              <a:buFont typeface="Wingdings" panose="05000000000000000000" pitchFamily="2" charset="2"/>
              <a:buNone/>
              <a:defRPr/>
            </a:pPr>
            <a:r>
              <a:rPr lang="en-US" altLang="ko-KR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3-1</a:t>
            </a:r>
            <a:r>
              <a:rPr lang="en-US" altLang="ko-KR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2021</a:t>
            </a:r>
            <a:r>
              <a:rPr lang="ko-KR" altLang="en-US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주민등록 장기 </a:t>
            </a:r>
            <a:r>
              <a:rPr lang="ko-KR" altLang="en-US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거주불명자</a:t>
            </a:r>
            <a:r>
              <a:rPr lang="ko-KR" altLang="en-US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사실조사 추진</a:t>
            </a:r>
            <a:endParaRPr lang="ko-KR" altLang="en-US" spc="-1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lvl="1">
              <a:lnSpc>
                <a:spcPct val="130000"/>
              </a:lnSpc>
              <a:buClr>
                <a:schemeClr val="tx1"/>
              </a:buClr>
              <a:defRPr/>
            </a:pPr>
            <a:r>
              <a:rPr lang="en-US" altLang="ko-KR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2. </a:t>
            </a:r>
            <a:r>
              <a:rPr lang="en-US" altLang="ko-KR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1.(</a:t>
            </a:r>
            <a:r>
              <a:rPr lang="ko-KR" altLang="en-US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~ 2. 28. (</a:t>
            </a:r>
            <a:r>
              <a:rPr lang="ko-KR" altLang="en-US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일</a:t>
            </a:r>
            <a:r>
              <a:rPr lang="en-US" altLang="ko-KR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/ 5</a:t>
            </a:r>
            <a:r>
              <a:rPr lang="ko-KR" altLang="en-US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년 이상 </a:t>
            </a:r>
            <a:r>
              <a:rPr lang="ko-KR" altLang="en-US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거주불명자</a:t>
            </a:r>
            <a:endParaRPr lang="en-US" altLang="ko-KR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30000"/>
              </a:lnSpc>
              <a:buClr>
                <a:schemeClr val="tx1"/>
              </a:buClr>
              <a:defRPr/>
            </a:pPr>
            <a:r>
              <a:rPr lang="ko-KR" altLang="en-US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관련 공부를 통한 비대면 사실조사</a:t>
            </a:r>
            <a:endParaRPr lang="en-US" altLang="ko-KR" spc="-250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-18316" y="2348880"/>
            <a:ext cx="9144000" cy="18573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3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3-2.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2021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공유재산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정기분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대부료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부과</a:t>
            </a:r>
            <a:endParaRPr lang="ko-KR" altLang="en-US" sz="2800" b="1" spc="-30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2. 1.(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~ 2. 28.(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일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/ 1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개월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683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필지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도유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219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필지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군유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464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필지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83,097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천원</a:t>
            </a:r>
            <a:endParaRPr lang="en-US" altLang="ko-KR" sz="2400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4077072"/>
            <a:ext cx="8928100" cy="18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3-3.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건물번호판 전수조사 용역 추진</a:t>
            </a:r>
            <a:endParaRPr lang="ko-KR" altLang="en-US" sz="2800" b="1" spc="-30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대상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관내 건물번호판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17,075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개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건물번호판의 훼손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망실 여부 조사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100168558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2_조화">
  <a:themeElements>
    <a:clrScheme name="2_조화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2_조화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3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bg2">
              <a:alpha val="50000"/>
            </a:schemeClr>
          </a:outerShdw>
        </a:effectLst>
      </a:spPr>
      <a:bodyPr vert="horz" wrap="square" lIns="92075" tIns="46038" rIns="92075" bIns="46038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Y견고딕" pitchFamily="18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3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bg2">
              <a:alpha val="50000"/>
            </a:schemeClr>
          </a:outerShdw>
        </a:effectLst>
      </a:spPr>
      <a:bodyPr vert="horz" wrap="square" lIns="92075" tIns="46038" rIns="92075" bIns="46038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Y견고딕" pitchFamily="18" charset="-127"/>
          </a:defRPr>
        </a:defPPr>
      </a:lstStyle>
    </a:lnDef>
  </a:objectDefaults>
  <a:extraClrSchemeLst>
    <a:extraClrScheme>
      <a:clrScheme name="2_조화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조화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조화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74526</TotalTime>
  <Words>93</Words>
  <Application>Microsoft Office PowerPoint</Application>
  <PresentationFormat>화면 슬라이드 쇼(4:3)</PresentationFormat>
  <Paragraphs>11</Paragraphs>
  <Slides>2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9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12" baseType="lpstr">
      <vt:lpstr>HY견고딕</vt:lpstr>
      <vt:lpstr>HY헤드라인M</vt:lpstr>
      <vt:lpstr>Monotype Sorts</vt:lpstr>
      <vt:lpstr>굴림</vt:lpstr>
      <vt:lpstr>굴림체</vt:lpstr>
      <vt:lpstr>Arial</vt:lpstr>
      <vt:lpstr>Symbol</vt:lpstr>
      <vt:lpstr>Times New Roman</vt:lpstr>
      <vt:lpstr>Wingdings</vt:lpstr>
      <vt:lpstr>2_조화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11765</cp:revision>
  <cp:lastPrinted>2021-01-27T07:54:56Z</cp:lastPrinted>
  <dcterms:modified xsi:type="dcterms:W3CDTF">2021-01-28T00:53:33Z</dcterms:modified>
</cp:coreProperties>
</file>